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88" r:id="rId15"/>
    <p:sldId id="272" r:id="rId16"/>
    <p:sldId id="273" r:id="rId17"/>
    <p:sldId id="274" r:id="rId18"/>
    <p:sldId id="278" r:id="rId19"/>
    <p:sldId id="276" r:id="rId20"/>
    <p:sldId id="277" r:id="rId21"/>
    <p:sldId id="275" r:id="rId22"/>
    <p:sldId id="279" r:id="rId23"/>
    <p:sldId id="280" r:id="rId24"/>
    <p:sldId id="281" r:id="rId25"/>
    <p:sldId id="282" r:id="rId26"/>
    <p:sldId id="283" r:id="rId27"/>
    <p:sldId id="284" r:id="rId28"/>
    <p:sldId id="285"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autoAdjust="0"/>
  </p:normalViewPr>
  <p:slideViewPr>
    <p:cSldViewPr snapToGrid="0">
      <p:cViewPr varScale="1">
        <p:scale>
          <a:sx n="82" d="100"/>
          <a:sy n="82" d="100"/>
        </p:scale>
        <p:origin x="49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8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mcclearn" userId="280c8ee7cc8f8f66" providerId="LiveId" clId="{2E10C5C3-CB32-4CC3-BF5F-A49B37FD6C0E}"/>
    <pc:docChg chg="undo custSel addSld delSld modSld sldOrd modMainMaster">
      <pc:chgData name="joanne mcclearn" userId="280c8ee7cc8f8f66" providerId="LiveId" clId="{2E10C5C3-CB32-4CC3-BF5F-A49B37FD6C0E}" dt="2022-01-23T19:45:41.126" v="1622" actId="1037"/>
      <pc:docMkLst>
        <pc:docMk/>
      </pc:docMkLst>
      <pc:sldChg chg="addSp delSp modSp mod">
        <pc:chgData name="joanne mcclearn" userId="280c8ee7cc8f8f66" providerId="LiveId" clId="{2E10C5C3-CB32-4CC3-BF5F-A49B37FD6C0E}" dt="2022-01-23T19:45:41.126" v="1622" actId="1037"/>
        <pc:sldMkLst>
          <pc:docMk/>
          <pc:sldMk cId="2801835050" sldId="257"/>
        </pc:sldMkLst>
        <pc:spChg chg="mod">
          <ac:chgData name="joanne mcclearn" userId="280c8ee7cc8f8f66" providerId="LiveId" clId="{2E10C5C3-CB32-4CC3-BF5F-A49B37FD6C0E}" dt="2022-01-23T16:09:52.219" v="609" actId="14100"/>
          <ac:spMkLst>
            <pc:docMk/>
            <pc:sldMk cId="2801835050" sldId="257"/>
            <ac:spMk id="2" creationId="{00000000-0000-0000-0000-000000000000}"/>
          </ac:spMkLst>
        </pc:spChg>
        <pc:spChg chg="add mod">
          <ac:chgData name="joanne mcclearn" userId="280c8ee7cc8f8f66" providerId="LiveId" clId="{2E10C5C3-CB32-4CC3-BF5F-A49B37FD6C0E}" dt="2022-01-23T16:18:51.748" v="656" actId="20577"/>
          <ac:spMkLst>
            <pc:docMk/>
            <pc:sldMk cId="2801835050" sldId="257"/>
            <ac:spMk id="6" creationId="{29103BE2-663D-45F0-B04C-32F51542B01B}"/>
          </ac:spMkLst>
        </pc:spChg>
        <pc:picChg chg="mod">
          <ac:chgData name="joanne mcclearn" userId="280c8ee7cc8f8f66" providerId="LiveId" clId="{2E10C5C3-CB32-4CC3-BF5F-A49B37FD6C0E}" dt="2022-01-23T16:11:19.745" v="631" actId="1076"/>
          <ac:picMkLst>
            <pc:docMk/>
            <pc:sldMk cId="2801835050" sldId="257"/>
            <ac:picMk id="4" creationId="{F4729C35-0691-4294-984F-BDCABE353C98}"/>
          </ac:picMkLst>
        </pc:picChg>
        <pc:picChg chg="add del mod">
          <ac:chgData name="joanne mcclearn" userId="280c8ee7cc8f8f66" providerId="LiveId" clId="{2E10C5C3-CB32-4CC3-BF5F-A49B37FD6C0E}" dt="2022-01-23T16:45:48.060" v="1601" actId="478"/>
          <ac:picMkLst>
            <pc:docMk/>
            <pc:sldMk cId="2801835050" sldId="257"/>
            <ac:picMk id="5" creationId="{35B11EBE-5DD4-4779-939D-BF5E5354982E}"/>
          </ac:picMkLst>
        </pc:picChg>
        <pc:picChg chg="add mod">
          <ac:chgData name="joanne mcclearn" userId="280c8ee7cc8f8f66" providerId="LiveId" clId="{2E10C5C3-CB32-4CC3-BF5F-A49B37FD6C0E}" dt="2022-01-23T19:45:41.126" v="1622" actId="1037"/>
          <ac:picMkLst>
            <pc:docMk/>
            <pc:sldMk cId="2801835050" sldId="257"/>
            <ac:picMk id="5" creationId="{BF4ACA80-50D9-4765-936E-BCC5C78D091A}"/>
          </ac:picMkLst>
        </pc:picChg>
      </pc:sldChg>
      <pc:sldChg chg="modSp mod">
        <pc:chgData name="joanne mcclearn" userId="280c8ee7cc8f8f66" providerId="LiveId" clId="{2E10C5C3-CB32-4CC3-BF5F-A49B37FD6C0E}" dt="2022-01-23T16:29:58.722" v="984" actId="1037"/>
        <pc:sldMkLst>
          <pc:docMk/>
          <pc:sldMk cId="1884928644" sldId="258"/>
        </pc:sldMkLst>
        <pc:spChg chg="mod">
          <ac:chgData name="joanne mcclearn" userId="280c8ee7cc8f8f66" providerId="LiveId" clId="{2E10C5C3-CB32-4CC3-BF5F-A49B37FD6C0E}" dt="2022-01-23T16:26:27.816" v="812" actId="14100"/>
          <ac:spMkLst>
            <pc:docMk/>
            <pc:sldMk cId="1884928644" sldId="258"/>
            <ac:spMk id="3" creationId="{A790C51D-B2C9-4347-9187-071D69370CB4}"/>
          </ac:spMkLst>
        </pc:spChg>
        <pc:spChg chg="mod">
          <ac:chgData name="joanne mcclearn" userId="280c8ee7cc8f8f66" providerId="LiveId" clId="{2E10C5C3-CB32-4CC3-BF5F-A49B37FD6C0E}" dt="2022-01-23T16:29:58.722" v="984" actId="1037"/>
          <ac:spMkLst>
            <pc:docMk/>
            <pc:sldMk cId="1884928644" sldId="258"/>
            <ac:spMk id="4" creationId="{D6883C12-E015-449B-A038-1E781C983705}"/>
          </ac:spMkLst>
        </pc:spChg>
      </pc:sldChg>
      <pc:sldChg chg="modSp mod">
        <pc:chgData name="joanne mcclearn" userId="280c8ee7cc8f8f66" providerId="LiveId" clId="{2E10C5C3-CB32-4CC3-BF5F-A49B37FD6C0E}" dt="2022-01-23T16:29:50.842" v="974" actId="1037"/>
        <pc:sldMkLst>
          <pc:docMk/>
          <pc:sldMk cId="3253772459" sldId="260"/>
        </pc:sldMkLst>
        <pc:spChg chg="mod">
          <ac:chgData name="joanne mcclearn" userId="280c8ee7cc8f8f66" providerId="LiveId" clId="{2E10C5C3-CB32-4CC3-BF5F-A49B37FD6C0E}" dt="2022-01-23T16:29:50.842" v="974" actId="1037"/>
          <ac:spMkLst>
            <pc:docMk/>
            <pc:sldMk cId="3253772459" sldId="260"/>
            <ac:spMk id="4" creationId="{E4C8275A-DD68-407E-A55D-81499E757BBD}"/>
          </ac:spMkLst>
        </pc:spChg>
      </pc:sldChg>
      <pc:sldChg chg="modSp mod">
        <pc:chgData name="joanne mcclearn" userId="280c8ee7cc8f8f66" providerId="LiveId" clId="{2E10C5C3-CB32-4CC3-BF5F-A49B37FD6C0E}" dt="2022-01-23T16:29:43.293" v="964" actId="1037"/>
        <pc:sldMkLst>
          <pc:docMk/>
          <pc:sldMk cId="1374149624" sldId="261"/>
        </pc:sldMkLst>
        <pc:spChg chg="mod">
          <ac:chgData name="joanne mcclearn" userId="280c8ee7cc8f8f66" providerId="LiveId" clId="{2E10C5C3-CB32-4CC3-BF5F-A49B37FD6C0E}" dt="2022-01-23T16:29:43.293" v="964" actId="1037"/>
          <ac:spMkLst>
            <pc:docMk/>
            <pc:sldMk cId="1374149624" sldId="261"/>
            <ac:spMk id="4" creationId="{E4C8275A-DD68-407E-A55D-81499E757BBD}"/>
          </ac:spMkLst>
        </pc:spChg>
      </pc:sldChg>
      <pc:sldChg chg="modSp mod">
        <pc:chgData name="joanne mcclearn" userId="280c8ee7cc8f8f66" providerId="LiveId" clId="{2E10C5C3-CB32-4CC3-BF5F-A49B37FD6C0E}" dt="2022-01-23T16:29:34.023" v="954" actId="1037"/>
        <pc:sldMkLst>
          <pc:docMk/>
          <pc:sldMk cId="1641000743" sldId="262"/>
        </pc:sldMkLst>
        <pc:spChg chg="mod">
          <ac:chgData name="joanne mcclearn" userId="280c8ee7cc8f8f66" providerId="LiveId" clId="{2E10C5C3-CB32-4CC3-BF5F-A49B37FD6C0E}" dt="2022-01-23T16:23:54.357" v="799" actId="14100"/>
          <ac:spMkLst>
            <pc:docMk/>
            <pc:sldMk cId="1641000743" sldId="262"/>
            <ac:spMk id="3" creationId="{A790C51D-B2C9-4347-9187-071D69370CB4}"/>
          </ac:spMkLst>
        </pc:spChg>
        <pc:spChg chg="mod">
          <ac:chgData name="joanne mcclearn" userId="280c8ee7cc8f8f66" providerId="LiveId" clId="{2E10C5C3-CB32-4CC3-BF5F-A49B37FD6C0E}" dt="2022-01-23T16:29:34.023" v="954" actId="1037"/>
          <ac:spMkLst>
            <pc:docMk/>
            <pc:sldMk cId="1641000743" sldId="262"/>
            <ac:spMk id="4" creationId="{E4C8275A-DD68-407E-A55D-81499E757BBD}"/>
          </ac:spMkLst>
        </pc:spChg>
      </pc:sldChg>
      <pc:sldChg chg="modSp mod">
        <pc:chgData name="joanne mcclearn" userId="280c8ee7cc8f8f66" providerId="LiveId" clId="{2E10C5C3-CB32-4CC3-BF5F-A49B37FD6C0E}" dt="2022-01-23T16:29:08.671" v="944" actId="1038"/>
        <pc:sldMkLst>
          <pc:docMk/>
          <pc:sldMk cId="3736459253" sldId="263"/>
        </pc:sldMkLst>
        <pc:spChg chg="mod">
          <ac:chgData name="joanne mcclearn" userId="280c8ee7cc8f8f66" providerId="LiveId" clId="{2E10C5C3-CB32-4CC3-BF5F-A49B37FD6C0E}" dt="2022-01-23T16:28:42.803" v="921" actId="179"/>
          <ac:spMkLst>
            <pc:docMk/>
            <pc:sldMk cId="3736459253" sldId="263"/>
            <ac:spMk id="3" creationId="{A790C51D-B2C9-4347-9187-071D69370CB4}"/>
          </ac:spMkLst>
        </pc:spChg>
        <pc:spChg chg="mod">
          <ac:chgData name="joanne mcclearn" userId="280c8ee7cc8f8f66" providerId="LiveId" clId="{2E10C5C3-CB32-4CC3-BF5F-A49B37FD6C0E}" dt="2022-01-23T16:29:08.671" v="944" actId="1038"/>
          <ac:spMkLst>
            <pc:docMk/>
            <pc:sldMk cId="3736459253" sldId="263"/>
            <ac:spMk id="4" creationId="{E4C8275A-DD68-407E-A55D-81499E757BBD}"/>
          </ac:spMkLst>
        </pc:spChg>
        <pc:picChg chg="mod">
          <ac:chgData name="joanne mcclearn" userId="280c8ee7cc8f8f66" providerId="LiveId" clId="{2E10C5C3-CB32-4CC3-BF5F-A49B37FD6C0E}" dt="2022-01-13T02:18:35.626" v="596" actId="1076"/>
          <ac:picMkLst>
            <pc:docMk/>
            <pc:sldMk cId="3736459253" sldId="263"/>
            <ac:picMk id="5" creationId="{9F6A715A-7F60-4CA9-B1FE-C459F677DE80}"/>
          </ac:picMkLst>
        </pc:picChg>
      </pc:sldChg>
      <pc:sldChg chg="modSp mod">
        <pc:chgData name="joanne mcclearn" userId="280c8ee7cc8f8f66" providerId="LiveId" clId="{2E10C5C3-CB32-4CC3-BF5F-A49B37FD6C0E}" dt="2022-01-23T16:44:22.731" v="1596" actId="179"/>
        <pc:sldMkLst>
          <pc:docMk/>
          <pc:sldMk cId="2600570555" sldId="264"/>
        </pc:sldMkLst>
        <pc:spChg chg="mod">
          <ac:chgData name="joanne mcclearn" userId="280c8ee7cc8f8f66" providerId="LiveId" clId="{2E10C5C3-CB32-4CC3-BF5F-A49B37FD6C0E}" dt="2022-01-23T16:44:22.731" v="1596" actId="179"/>
          <ac:spMkLst>
            <pc:docMk/>
            <pc:sldMk cId="2600570555" sldId="264"/>
            <ac:spMk id="3" creationId="{A790C51D-B2C9-4347-9187-071D69370CB4}"/>
          </ac:spMkLst>
        </pc:spChg>
        <pc:spChg chg="mod">
          <ac:chgData name="joanne mcclearn" userId="280c8ee7cc8f8f66" providerId="LiveId" clId="{2E10C5C3-CB32-4CC3-BF5F-A49B37FD6C0E}" dt="2022-01-23T16:33:17.118" v="1189" actId="1038"/>
          <ac:spMkLst>
            <pc:docMk/>
            <pc:sldMk cId="2600570555" sldId="264"/>
            <ac:spMk id="4" creationId="{E4C8275A-DD68-407E-A55D-81499E757BBD}"/>
          </ac:spMkLst>
        </pc:spChg>
      </pc:sldChg>
      <pc:sldChg chg="modSp mod">
        <pc:chgData name="joanne mcclearn" userId="280c8ee7cc8f8f66" providerId="LiveId" clId="{2E10C5C3-CB32-4CC3-BF5F-A49B37FD6C0E}" dt="2022-01-23T16:33:29.144" v="1207" actId="1037"/>
        <pc:sldMkLst>
          <pc:docMk/>
          <pc:sldMk cId="1988334104" sldId="265"/>
        </pc:sldMkLst>
        <pc:spChg chg="mod">
          <ac:chgData name="joanne mcclearn" userId="280c8ee7cc8f8f66" providerId="LiveId" clId="{2E10C5C3-CB32-4CC3-BF5F-A49B37FD6C0E}" dt="2022-01-13T01:59:05.929" v="504" actId="948"/>
          <ac:spMkLst>
            <pc:docMk/>
            <pc:sldMk cId="1988334104" sldId="265"/>
            <ac:spMk id="3" creationId="{A790C51D-B2C9-4347-9187-071D69370CB4}"/>
          </ac:spMkLst>
        </pc:spChg>
        <pc:spChg chg="mod">
          <ac:chgData name="joanne mcclearn" userId="280c8ee7cc8f8f66" providerId="LiveId" clId="{2E10C5C3-CB32-4CC3-BF5F-A49B37FD6C0E}" dt="2022-01-23T16:33:29.144" v="1207" actId="1037"/>
          <ac:spMkLst>
            <pc:docMk/>
            <pc:sldMk cId="1988334104" sldId="265"/>
            <ac:spMk id="4" creationId="{E4C8275A-DD68-407E-A55D-81499E757BBD}"/>
          </ac:spMkLst>
        </pc:spChg>
      </pc:sldChg>
      <pc:sldChg chg="addSp delSp modSp add mod setBg setClrOvrMap">
        <pc:chgData name="joanne mcclearn" userId="280c8ee7cc8f8f66" providerId="LiveId" clId="{2E10C5C3-CB32-4CC3-BF5F-A49B37FD6C0E}" dt="2022-01-23T16:33:41.398" v="1223" actId="1037"/>
        <pc:sldMkLst>
          <pc:docMk/>
          <pc:sldMk cId="1786554969" sldId="266"/>
        </pc:sldMkLst>
        <pc:spChg chg="mod">
          <ac:chgData name="joanne mcclearn" userId="280c8ee7cc8f8f66" providerId="LiveId" clId="{2E10C5C3-CB32-4CC3-BF5F-A49B37FD6C0E}" dt="2022-01-13T01:08:41.498" v="7" actId="26606"/>
          <ac:spMkLst>
            <pc:docMk/>
            <pc:sldMk cId="1786554969" sldId="266"/>
            <ac:spMk id="2" creationId="{9BE32229-345B-4512-8E61-20D625AA07ED}"/>
          </ac:spMkLst>
        </pc:spChg>
        <pc:spChg chg="mod">
          <ac:chgData name="joanne mcclearn" userId="280c8ee7cc8f8f66" providerId="LiveId" clId="{2E10C5C3-CB32-4CC3-BF5F-A49B37FD6C0E}" dt="2022-01-13T01:59:17.277" v="505" actId="948"/>
          <ac:spMkLst>
            <pc:docMk/>
            <pc:sldMk cId="1786554969" sldId="266"/>
            <ac:spMk id="3" creationId="{A790C51D-B2C9-4347-9187-071D69370CB4}"/>
          </ac:spMkLst>
        </pc:spChg>
        <pc:spChg chg="mod ord">
          <ac:chgData name="joanne mcclearn" userId="280c8ee7cc8f8f66" providerId="LiveId" clId="{2E10C5C3-CB32-4CC3-BF5F-A49B37FD6C0E}" dt="2022-01-23T16:33:41.398" v="1223" actId="1037"/>
          <ac:spMkLst>
            <pc:docMk/>
            <pc:sldMk cId="1786554969" sldId="266"/>
            <ac:spMk id="4" creationId="{E4C8275A-DD68-407E-A55D-81499E757BBD}"/>
          </ac:spMkLst>
        </pc:spChg>
        <pc:spChg chg="add del">
          <ac:chgData name="joanne mcclearn" userId="280c8ee7cc8f8f66" providerId="LiveId" clId="{2E10C5C3-CB32-4CC3-BF5F-A49B37FD6C0E}" dt="2022-01-13T01:08:41.498" v="7" actId="26606"/>
          <ac:spMkLst>
            <pc:docMk/>
            <pc:sldMk cId="1786554969" sldId="266"/>
            <ac:spMk id="10" creationId="{CF62D2A7-8207-488C-9F46-316BA81A16C8}"/>
          </ac:spMkLst>
        </pc:spChg>
        <pc:picChg chg="add mod">
          <ac:chgData name="joanne mcclearn" userId="280c8ee7cc8f8f66" providerId="LiveId" clId="{2E10C5C3-CB32-4CC3-BF5F-A49B37FD6C0E}" dt="2022-01-13T01:08:54.809" v="9" actId="1076"/>
          <ac:picMkLst>
            <pc:docMk/>
            <pc:sldMk cId="1786554969" sldId="266"/>
            <ac:picMk id="5" creationId="{EC319182-939F-44E4-AE0E-CB3019780D17}"/>
          </ac:picMkLst>
        </pc:picChg>
      </pc:sldChg>
      <pc:sldChg chg="modSp add mod ord">
        <pc:chgData name="joanne mcclearn" userId="280c8ee7cc8f8f66" providerId="LiveId" clId="{2E10C5C3-CB32-4CC3-BF5F-A49B37FD6C0E}" dt="2022-01-23T16:33:55.762" v="1240" actId="1037"/>
        <pc:sldMkLst>
          <pc:docMk/>
          <pc:sldMk cId="1330829980" sldId="267"/>
        </pc:sldMkLst>
        <pc:spChg chg="mod">
          <ac:chgData name="joanne mcclearn" userId="280c8ee7cc8f8f66" providerId="LiveId" clId="{2E10C5C3-CB32-4CC3-BF5F-A49B37FD6C0E}" dt="2022-01-13T01:09:41.393" v="15" actId="14100"/>
          <ac:spMkLst>
            <pc:docMk/>
            <pc:sldMk cId="1330829980" sldId="267"/>
            <ac:spMk id="2" creationId="{9BE32229-345B-4512-8E61-20D625AA07ED}"/>
          </ac:spMkLst>
        </pc:spChg>
        <pc:spChg chg="mod">
          <ac:chgData name="joanne mcclearn" userId="280c8ee7cc8f8f66" providerId="LiveId" clId="{2E10C5C3-CB32-4CC3-BF5F-A49B37FD6C0E}" dt="2022-01-13T01:59:28.372" v="506" actId="948"/>
          <ac:spMkLst>
            <pc:docMk/>
            <pc:sldMk cId="1330829980" sldId="267"/>
            <ac:spMk id="3" creationId="{A790C51D-B2C9-4347-9187-071D69370CB4}"/>
          </ac:spMkLst>
        </pc:spChg>
        <pc:spChg chg="mod">
          <ac:chgData name="joanne mcclearn" userId="280c8ee7cc8f8f66" providerId="LiveId" clId="{2E10C5C3-CB32-4CC3-BF5F-A49B37FD6C0E}" dt="2022-01-23T16:33:55.762" v="1240" actId="1037"/>
          <ac:spMkLst>
            <pc:docMk/>
            <pc:sldMk cId="1330829980" sldId="267"/>
            <ac:spMk id="4" creationId="{E4C8275A-DD68-407E-A55D-81499E757BBD}"/>
          </ac:spMkLst>
        </pc:spChg>
      </pc:sldChg>
      <pc:sldChg chg="addSp delSp modSp add mod">
        <pc:chgData name="joanne mcclearn" userId="280c8ee7cc8f8f66" providerId="LiveId" clId="{2E10C5C3-CB32-4CC3-BF5F-A49B37FD6C0E}" dt="2022-01-23T16:34:10.313" v="1256" actId="1037"/>
        <pc:sldMkLst>
          <pc:docMk/>
          <pc:sldMk cId="3244718498" sldId="268"/>
        </pc:sldMkLst>
        <pc:spChg chg="mod">
          <ac:chgData name="joanne mcclearn" userId="280c8ee7cc8f8f66" providerId="LiveId" clId="{2E10C5C3-CB32-4CC3-BF5F-A49B37FD6C0E}" dt="2022-01-13T01:10:51.331" v="26"/>
          <ac:spMkLst>
            <pc:docMk/>
            <pc:sldMk cId="3244718498" sldId="268"/>
            <ac:spMk id="2" creationId="{9BE32229-345B-4512-8E61-20D625AA07ED}"/>
          </ac:spMkLst>
        </pc:spChg>
        <pc:spChg chg="mod">
          <ac:chgData name="joanne mcclearn" userId="280c8ee7cc8f8f66" providerId="LiveId" clId="{2E10C5C3-CB32-4CC3-BF5F-A49B37FD6C0E}" dt="2022-01-23T16:11:37.079" v="633" actId="313"/>
          <ac:spMkLst>
            <pc:docMk/>
            <pc:sldMk cId="3244718498" sldId="268"/>
            <ac:spMk id="3" creationId="{A790C51D-B2C9-4347-9187-071D69370CB4}"/>
          </ac:spMkLst>
        </pc:spChg>
        <pc:spChg chg="mod">
          <ac:chgData name="joanne mcclearn" userId="280c8ee7cc8f8f66" providerId="LiveId" clId="{2E10C5C3-CB32-4CC3-BF5F-A49B37FD6C0E}" dt="2022-01-23T16:34:10.313" v="1256" actId="1037"/>
          <ac:spMkLst>
            <pc:docMk/>
            <pc:sldMk cId="3244718498" sldId="268"/>
            <ac:spMk id="4" creationId="{E4C8275A-DD68-407E-A55D-81499E757BBD}"/>
          </ac:spMkLst>
        </pc:spChg>
        <pc:picChg chg="add del mod">
          <ac:chgData name="joanne mcclearn" userId="280c8ee7cc8f8f66" providerId="LiveId" clId="{2E10C5C3-CB32-4CC3-BF5F-A49B37FD6C0E}" dt="2022-01-13T02:09:04.361" v="549" actId="1076"/>
          <ac:picMkLst>
            <pc:docMk/>
            <pc:sldMk cId="3244718498" sldId="268"/>
            <ac:picMk id="5" creationId="{295A479B-1921-4DD2-A369-0E05FFF61EF6}"/>
          </ac:picMkLst>
        </pc:picChg>
        <pc:picChg chg="add del mod">
          <ac:chgData name="joanne mcclearn" userId="280c8ee7cc8f8f66" providerId="LiveId" clId="{2E10C5C3-CB32-4CC3-BF5F-A49B37FD6C0E}" dt="2022-01-13T02:09:04.815" v="551" actId="931"/>
          <ac:picMkLst>
            <pc:docMk/>
            <pc:sldMk cId="3244718498" sldId="268"/>
            <ac:picMk id="7" creationId="{CCBA3C5B-5419-486F-8386-4A3E09C4A423}"/>
          </ac:picMkLst>
        </pc:picChg>
        <pc:picChg chg="add del mod">
          <ac:chgData name="joanne mcclearn" userId="280c8ee7cc8f8f66" providerId="LiveId" clId="{2E10C5C3-CB32-4CC3-BF5F-A49B37FD6C0E}" dt="2022-01-13T02:04:08.613" v="515" actId="931"/>
          <ac:picMkLst>
            <pc:docMk/>
            <pc:sldMk cId="3244718498" sldId="268"/>
            <ac:picMk id="7" creationId="{E1A5F6E6-999B-486F-B1C2-BE9DAF36C2CF}"/>
          </ac:picMkLst>
        </pc:picChg>
        <pc:picChg chg="add del mod">
          <ac:chgData name="joanne mcclearn" userId="280c8ee7cc8f8f66" providerId="LiveId" clId="{2E10C5C3-CB32-4CC3-BF5F-A49B37FD6C0E}" dt="2022-01-13T02:06:11.278" v="523" actId="478"/>
          <ac:picMkLst>
            <pc:docMk/>
            <pc:sldMk cId="3244718498" sldId="268"/>
            <ac:picMk id="5122" creationId="{47031709-87EA-46AA-A513-B05FE4FFB550}"/>
          </ac:picMkLst>
        </pc:picChg>
        <pc:picChg chg="add del mod">
          <ac:chgData name="joanne mcclearn" userId="280c8ee7cc8f8f66" providerId="LiveId" clId="{2E10C5C3-CB32-4CC3-BF5F-A49B37FD6C0E}" dt="2022-01-13T02:07:23.965" v="528" actId="478"/>
          <ac:picMkLst>
            <pc:docMk/>
            <pc:sldMk cId="3244718498" sldId="268"/>
            <ac:picMk id="5124" creationId="{2A5EF57A-9235-4925-84E5-D1C2DC2BEE5C}"/>
          </ac:picMkLst>
        </pc:picChg>
      </pc:sldChg>
      <pc:sldChg chg="addSp modSp add mod ord">
        <pc:chgData name="joanne mcclearn" userId="280c8ee7cc8f8f66" providerId="LiveId" clId="{2E10C5C3-CB32-4CC3-BF5F-A49B37FD6C0E}" dt="2022-01-23T16:34:27.115" v="1272" actId="1037"/>
        <pc:sldMkLst>
          <pc:docMk/>
          <pc:sldMk cId="2956491034" sldId="269"/>
        </pc:sldMkLst>
        <pc:spChg chg="mod">
          <ac:chgData name="joanne mcclearn" userId="280c8ee7cc8f8f66" providerId="LiveId" clId="{2E10C5C3-CB32-4CC3-BF5F-A49B37FD6C0E}" dt="2022-01-13T01:12:13.057" v="35"/>
          <ac:spMkLst>
            <pc:docMk/>
            <pc:sldMk cId="2956491034" sldId="269"/>
            <ac:spMk id="2" creationId="{9BE32229-345B-4512-8E61-20D625AA07ED}"/>
          </ac:spMkLst>
        </pc:spChg>
        <pc:spChg chg="mod">
          <ac:chgData name="joanne mcclearn" userId="280c8ee7cc8f8f66" providerId="LiveId" clId="{2E10C5C3-CB32-4CC3-BF5F-A49B37FD6C0E}" dt="2022-01-13T02:10:28.508" v="564" actId="1076"/>
          <ac:spMkLst>
            <pc:docMk/>
            <pc:sldMk cId="2956491034" sldId="269"/>
            <ac:spMk id="3" creationId="{A790C51D-B2C9-4347-9187-071D69370CB4}"/>
          </ac:spMkLst>
        </pc:spChg>
        <pc:spChg chg="mod">
          <ac:chgData name="joanne mcclearn" userId="280c8ee7cc8f8f66" providerId="LiveId" clId="{2E10C5C3-CB32-4CC3-BF5F-A49B37FD6C0E}" dt="2022-01-23T16:34:27.115" v="1272" actId="1037"/>
          <ac:spMkLst>
            <pc:docMk/>
            <pc:sldMk cId="2956491034" sldId="269"/>
            <ac:spMk id="4" creationId="{E4C8275A-DD68-407E-A55D-81499E757BBD}"/>
          </ac:spMkLst>
        </pc:spChg>
        <pc:spChg chg="add mod">
          <ac:chgData name="joanne mcclearn" userId="280c8ee7cc8f8f66" providerId="LiveId" clId="{2E10C5C3-CB32-4CC3-BF5F-A49B37FD6C0E}" dt="2022-01-13T02:09:42.072" v="555" actId="1076"/>
          <ac:spMkLst>
            <pc:docMk/>
            <pc:sldMk cId="2956491034" sldId="269"/>
            <ac:spMk id="6" creationId="{3DEE0236-B8A0-4CD1-8EF8-19A108F8A71F}"/>
          </ac:spMkLst>
        </pc:spChg>
        <pc:spChg chg="add mod">
          <ac:chgData name="joanne mcclearn" userId="280c8ee7cc8f8f66" providerId="LiveId" clId="{2E10C5C3-CB32-4CC3-BF5F-A49B37FD6C0E}" dt="2022-01-13T02:10:19.794" v="563" actId="14100"/>
          <ac:spMkLst>
            <pc:docMk/>
            <pc:sldMk cId="2956491034" sldId="269"/>
            <ac:spMk id="8" creationId="{E5C9143A-2A14-4B00-8112-14ECCEFC7F84}"/>
          </ac:spMkLst>
        </pc:spChg>
        <pc:grpChg chg="add mod">
          <ac:chgData name="joanne mcclearn" userId="280c8ee7cc8f8f66" providerId="LiveId" clId="{2E10C5C3-CB32-4CC3-BF5F-A49B37FD6C0E}" dt="2022-01-13T02:09:42.072" v="555" actId="1076"/>
          <ac:grpSpMkLst>
            <pc:docMk/>
            <pc:sldMk cId="2956491034" sldId="269"/>
            <ac:grpSpMk id="5" creationId="{3D31E3B9-D869-48E3-96D7-0BAD8DB8DBCA}"/>
          </ac:grpSpMkLst>
        </pc:grpChg>
        <pc:picChg chg="add mod">
          <ac:chgData name="joanne mcclearn" userId="280c8ee7cc8f8f66" providerId="LiveId" clId="{2E10C5C3-CB32-4CC3-BF5F-A49B37FD6C0E}" dt="2022-01-13T02:09:42.072" v="555" actId="1076"/>
          <ac:picMkLst>
            <pc:docMk/>
            <pc:sldMk cId="2956491034" sldId="269"/>
            <ac:picMk id="2050" creationId="{00102746-720D-45C7-9DBA-19319D1F872F}"/>
          </ac:picMkLst>
        </pc:picChg>
      </pc:sldChg>
      <pc:sldChg chg="addSp delSp modSp add mod ord">
        <pc:chgData name="joanne mcclearn" userId="280c8ee7cc8f8f66" providerId="LiveId" clId="{2E10C5C3-CB32-4CC3-BF5F-A49B37FD6C0E}" dt="2022-01-23T16:34:43.559" v="1289" actId="1037"/>
        <pc:sldMkLst>
          <pc:docMk/>
          <pc:sldMk cId="3319113352" sldId="270"/>
        </pc:sldMkLst>
        <pc:spChg chg="mod">
          <ac:chgData name="joanne mcclearn" userId="280c8ee7cc8f8f66" providerId="LiveId" clId="{2E10C5C3-CB32-4CC3-BF5F-A49B37FD6C0E}" dt="2022-01-13T01:17:41.431" v="98" actId="14100"/>
          <ac:spMkLst>
            <pc:docMk/>
            <pc:sldMk cId="3319113352" sldId="270"/>
            <ac:spMk id="2" creationId="{9BE32229-345B-4512-8E61-20D625AA07ED}"/>
          </ac:spMkLst>
        </pc:spChg>
        <pc:spChg chg="mod">
          <ac:chgData name="joanne mcclearn" userId="280c8ee7cc8f8f66" providerId="LiveId" clId="{2E10C5C3-CB32-4CC3-BF5F-A49B37FD6C0E}" dt="2022-01-13T01:18:09.957" v="103" actId="14100"/>
          <ac:spMkLst>
            <pc:docMk/>
            <pc:sldMk cId="3319113352" sldId="270"/>
            <ac:spMk id="3" creationId="{A790C51D-B2C9-4347-9187-071D69370CB4}"/>
          </ac:spMkLst>
        </pc:spChg>
        <pc:spChg chg="mod">
          <ac:chgData name="joanne mcclearn" userId="280c8ee7cc8f8f66" providerId="LiveId" clId="{2E10C5C3-CB32-4CC3-BF5F-A49B37FD6C0E}" dt="2022-01-23T16:34:43.559" v="1289" actId="1037"/>
          <ac:spMkLst>
            <pc:docMk/>
            <pc:sldMk cId="3319113352" sldId="270"/>
            <ac:spMk id="4" creationId="{E4C8275A-DD68-407E-A55D-81499E757BBD}"/>
          </ac:spMkLst>
        </pc:spChg>
        <pc:spChg chg="add del mod">
          <ac:chgData name="joanne mcclearn" userId="280c8ee7cc8f8f66" providerId="LiveId" clId="{2E10C5C3-CB32-4CC3-BF5F-A49B37FD6C0E}" dt="2022-01-13T01:18:20.462" v="105"/>
          <ac:spMkLst>
            <pc:docMk/>
            <pc:sldMk cId="3319113352" sldId="270"/>
            <ac:spMk id="5" creationId="{95D1F320-78C2-4A15-8C56-450D681A65C6}"/>
          </ac:spMkLst>
        </pc:spChg>
        <pc:spChg chg="add mod">
          <ac:chgData name="joanne mcclearn" userId="280c8ee7cc8f8f66" providerId="LiveId" clId="{2E10C5C3-CB32-4CC3-BF5F-A49B37FD6C0E}" dt="2022-01-13T02:17:42.195" v="593" actId="27636"/>
          <ac:spMkLst>
            <pc:docMk/>
            <pc:sldMk cId="3319113352" sldId="270"/>
            <ac:spMk id="6" creationId="{1DEFDFA5-91CD-4329-9337-306C1FC1AD01}"/>
          </ac:spMkLst>
        </pc:spChg>
        <pc:picChg chg="add del mod">
          <ac:chgData name="joanne mcclearn" userId="280c8ee7cc8f8f66" providerId="LiveId" clId="{2E10C5C3-CB32-4CC3-BF5F-A49B37FD6C0E}" dt="2022-01-13T01:24:48.308" v="132" actId="478"/>
          <ac:picMkLst>
            <pc:docMk/>
            <pc:sldMk cId="3319113352" sldId="270"/>
            <ac:picMk id="7" creationId="{ED3BA445-5A55-4259-827A-C4A0604AD2AE}"/>
          </ac:picMkLst>
        </pc:picChg>
        <pc:picChg chg="add del mod">
          <ac:chgData name="joanne mcclearn" userId="280c8ee7cc8f8f66" providerId="LiveId" clId="{2E10C5C3-CB32-4CC3-BF5F-A49B37FD6C0E}" dt="2022-01-13T01:25:36.886" v="142"/>
          <ac:picMkLst>
            <pc:docMk/>
            <pc:sldMk cId="3319113352" sldId="270"/>
            <ac:picMk id="9" creationId="{304EF5B7-2137-488B-98BC-7AE84B3B6930}"/>
          </ac:picMkLst>
        </pc:picChg>
        <pc:picChg chg="add mod">
          <ac:chgData name="joanne mcclearn" userId="280c8ee7cc8f8f66" providerId="LiveId" clId="{2E10C5C3-CB32-4CC3-BF5F-A49B37FD6C0E}" dt="2022-01-13T02:16:44.131" v="581" actId="14100"/>
          <ac:picMkLst>
            <pc:docMk/>
            <pc:sldMk cId="3319113352" sldId="270"/>
            <ac:picMk id="3074" creationId="{1F9C0C8A-9E51-458D-B9B9-F1EA8C1537DC}"/>
          </ac:picMkLst>
        </pc:picChg>
      </pc:sldChg>
      <pc:sldChg chg="addSp delSp modSp add del mod ord">
        <pc:chgData name="joanne mcclearn" userId="280c8ee7cc8f8f66" providerId="LiveId" clId="{2E10C5C3-CB32-4CC3-BF5F-A49B37FD6C0E}" dt="2022-01-23T16:23:32.758" v="798" actId="2696"/>
        <pc:sldMkLst>
          <pc:docMk/>
          <pc:sldMk cId="2932376858" sldId="271"/>
        </pc:sldMkLst>
        <pc:spChg chg="mod">
          <ac:chgData name="joanne mcclearn" userId="280c8ee7cc8f8f66" providerId="LiveId" clId="{2E10C5C3-CB32-4CC3-BF5F-A49B37FD6C0E}" dt="2022-01-13T01:26:16.193" v="149" actId="14100"/>
          <ac:spMkLst>
            <pc:docMk/>
            <pc:sldMk cId="2932376858" sldId="271"/>
            <ac:spMk id="2" creationId="{9BE32229-345B-4512-8E61-20D625AA07ED}"/>
          </ac:spMkLst>
        </pc:spChg>
        <pc:spChg chg="mod">
          <ac:chgData name="joanne mcclearn" userId="280c8ee7cc8f8f66" providerId="LiveId" clId="{2E10C5C3-CB32-4CC3-BF5F-A49B37FD6C0E}" dt="2022-01-13T02:14:40.671" v="573" actId="14100"/>
          <ac:spMkLst>
            <pc:docMk/>
            <pc:sldMk cId="2932376858" sldId="271"/>
            <ac:spMk id="3" creationId="{A790C51D-B2C9-4347-9187-071D69370CB4}"/>
          </ac:spMkLst>
        </pc:spChg>
        <pc:spChg chg="mod">
          <ac:chgData name="joanne mcclearn" userId="280c8ee7cc8f8f66" providerId="LiveId" clId="{2E10C5C3-CB32-4CC3-BF5F-A49B37FD6C0E}" dt="2022-01-13T01:32:10.500" v="192" actId="1076"/>
          <ac:spMkLst>
            <pc:docMk/>
            <pc:sldMk cId="2932376858" sldId="271"/>
            <ac:spMk id="4" creationId="{E4C8275A-DD68-407E-A55D-81499E757BBD}"/>
          </ac:spMkLst>
        </pc:spChg>
        <pc:picChg chg="add mod">
          <ac:chgData name="joanne mcclearn" userId="280c8ee7cc8f8f66" providerId="LiveId" clId="{2E10C5C3-CB32-4CC3-BF5F-A49B37FD6C0E}" dt="2022-01-13T02:15:33.989" v="578" actId="14100"/>
          <ac:picMkLst>
            <pc:docMk/>
            <pc:sldMk cId="2932376858" sldId="271"/>
            <ac:picMk id="1026" creationId="{919C3E7F-A400-42C7-B385-BE5BDE04BB8B}"/>
          </ac:picMkLst>
        </pc:picChg>
        <pc:picChg chg="add del mod">
          <ac:chgData name="joanne mcclearn" userId="280c8ee7cc8f8f66" providerId="LiveId" clId="{2E10C5C3-CB32-4CC3-BF5F-A49B37FD6C0E}" dt="2022-01-13T01:32:02.003" v="189" actId="478"/>
          <ac:picMkLst>
            <pc:docMk/>
            <pc:sldMk cId="2932376858" sldId="271"/>
            <ac:picMk id="4098" creationId="{D0D4AA34-F925-4F58-AF35-13F93028745A}"/>
          </ac:picMkLst>
        </pc:picChg>
        <pc:picChg chg="add del">
          <ac:chgData name="joanne mcclearn" userId="280c8ee7cc8f8f66" providerId="LiveId" clId="{2E10C5C3-CB32-4CC3-BF5F-A49B37FD6C0E}" dt="2022-01-13T01:29:16.562" v="165"/>
          <ac:picMkLst>
            <pc:docMk/>
            <pc:sldMk cId="2932376858" sldId="271"/>
            <ac:picMk id="4100" creationId="{55417CB8-9B4D-4EA2-AD7B-4E45A4B3D342}"/>
          </ac:picMkLst>
        </pc:picChg>
        <pc:picChg chg="add del mod">
          <ac:chgData name="joanne mcclearn" userId="280c8ee7cc8f8f66" providerId="LiveId" clId="{2E10C5C3-CB32-4CC3-BF5F-A49B37FD6C0E}" dt="2022-01-13T02:14:23.681" v="567" actId="478"/>
          <ac:picMkLst>
            <pc:docMk/>
            <pc:sldMk cId="2932376858" sldId="271"/>
            <ac:picMk id="4102" creationId="{66F8677E-E46A-4CE2-BCD1-3381516C2F95}"/>
          </ac:picMkLst>
        </pc:picChg>
      </pc:sldChg>
      <pc:sldChg chg="addSp modSp add mod ord">
        <pc:chgData name="joanne mcclearn" userId="280c8ee7cc8f8f66" providerId="LiveId" clId="{2E10C5C3-CB32-4CC3-BF5F-A49B37FD6C0E}" dt="2022-01-23T16:35:12.209" v="1323" actId="1037"/>
        <pc:sldMkLst>
          <pc:docMk/>
          <pc:sldMk cId="2418718521" sldId="272"/>
        </pc:sldMkLst>
        <pc:spChg chg="mod">
          <ac:chgData name="joanne mcclearn" userId="280c8ee7cc8f8f66" providerId="LiveId" clId="{2E10C5C3-CB32-4CC3-BF5F-A49B37FD6C0E}" dt="2022-01-13T01:35:09.904" v="207"/>
          <ac:spMkLst>
            <pc:docMk/>
            <pc:sldMk cId="2418718521" sldId="272"/>
            <ac:spMk id="2" creationId="{9BE32229-345B-4512-8E61-20D625AA07ED}"/>
          </ac:spMkLst>
        </pc:spChg>
        <pc:spChg chg="mod">
          <ac:chgData name="joanne mcclearn" userId="280c8ee7cc8f8f66" providerId="LiveId" clId="{2E10C5C3-CB32-4CC3-BF5F-A49B37FD6C0E}" dt="2022-01-13T01:59:56.301" v="507" actId="948"/>
          <ac:spMkLst>
            <pc:docMk/>
            <pc:sldMk cId="2418718521" sldId="272"/>
            <ac:spMk id="3" creationId="{A790C51D-B2C9-4347-9187-071D69370CB4}"/>
          </ac:spMkLst>
        </pc:spChg>
        <pc:spChg chg="mod">
          <ac:chgData name="joanne mcclearn" userId="280c8ee7cc8f8f66" providerId="LiveId" clId="{2E10C5C3-CB32-4CC3-BF5F-A49B37FD6C0E}" dt="2022-01-23T16:35:12.209" v="1323" actId="1037"/>
          <ac:spMkLst>
            <pc:docMk/>
            <pc:sldMk cId="2418718521" sldId="272"/>
            <ac:spMk id="4" creationId="{E4C8275A-DD68-407E-A55D-81499E757BBD}"/>
          </ac:spMkLst>
        </pc:spChg>
        <pc:picChg chg="add mod">
          <ac:chgData name="joanne mcclearn" userId="280c8ee7cc8f8f66" providerId="LiveId" clId="{2E10C5C3-CB32-4CC3-BF5F-A49B37FD6C0E}" dt="2022-01-13T02:16:07.623" v="579" actId="1440"/>
          <ac:picMkLst>
            <pc:docMk/>
            <pc:sldMk cId="2418718521" sldId="272"/>
            <ac:picMk id="5" creationId="{48222CDC-7AA7-4B3D-BB65-40FC5A32D2DF}"/>
          </ac:picMkLst>
        </pc:picChg>
      </pc:sldChg>
      <pc:sldChg chg="modSp add mod">
        <pc:chgData name="joanne mcclearn" userId="280c8ee7cc8f8f66" providerId="LiveId" clId="{2E10C5C3-CB32-4CC3-BF5F-A49B37FD6C0E}" dt="2022-01-23T16:35:52.822" v="1356" actId="1037"/>
        <pc:sldMkLst>
          <pc:docMk/>
          <pc:sldMk cId="4086706027" sldId="273"/>
        </pc:sldMkLst>
        <pc:spChg chg="mod">
          <ac:chgData name="joanne mcclearn" userId="280c8ee7cc8f8f66" providerId="LiveId" clId="{2E10C5C3-CB32-4CC3-BF5F-A49B37FD6C0E}" dt="2022-01-23T16:35:52.822" v="1356" actId="1037"/>
          <ac:spMkLst>
            <pc:docMk/>
            <pc:sldMk cId="4086706027" sldId="273"/>
            <ac:spMk id="4" creationId="{E4C8275A-DD68-407E-A55D-81499E757BBD}"/>
          </ac:spMkLst>
        </pc:spChg>
      </pc:sldChg>
      <pc:sldChg chg="addSp modSp add mod">
        <pc:chgData name="joanne mcclearn" userId="280c8ee7cc8f8f66" providerId="LiveId" clId="{2E10C5C3-CB32-4CC3-BF5F-A49B37FD6C0E}" dt="2022-01-23T16:36:39.085" v="1390" actId="1037"/>
        <pc:sldMkLst>
          <pc:docMk/>
          <pc:sldMk cId="620458953" sldId="274"/>
        </pc:sldMkLst>
        <pc:spChg chg="mod">
          <ac:chgData name="joanne mcclearn" userId="280c8ee7cc8f8f66" providerId="LiveId" clId="{2E10C5C3-CB32-4CC3-BF5F-A49B37FD6C0E}" dt="2022-01-13T01:36:25.302" v="215"/>
          <ac:spMkLst>
            <pc:docMk/>
            <pc:sldMk cId="620458953" sldId="274"/>
            <ac:spMk id="2" creationId="{9BE32229-345B-4512-8E61-20D625AA07ED}"/>
          </ac:spMkLst>
        </pc:spChg>
        <pc:spChg chg="mod">
          <ac:chgData name="joanne mcclearn" userId="280c8ee7cc8f8f66" providerId="LiveId" clId="{2E10C5C3-CB32-4CC3-BF5F-A49B37FD6C0E}" dt="2022-01-13T01:37:40.954" v="267" actId="14100"/>
          <ac:spMkLst>
            <pc:docMk/>
            <pc:sldMk cId="620458953" sldId="274"/>
            <ac:spMk id="3" creationId="{A790C51D-B2C9-4347-9187-071D69370CB4}"/>
          </ac:spMkLst>
        </pc:spChg>
        <pc:spChg chg="mod">
          <ac:chgData name="joanne mcclearn" userId="280c8ee7cc8f8f66" providerId="LiveId" clId="{2E10C5C3-CB32-4CC3-BF5F-A49B37FD6C0E}" dt="2022-01-23T16:36:39.085" v="1390" actId="1037"/>
          <ac:spMkLst>
            <pc:docMk/>
            <pc:sldMk cId="620458953" sldId="274"/>
            <ac:spMk id="4" creationId="{E4C8275A-DD68-407E-A55D-81499E757BBD}"/>
          </ac:spMkLst>
        </pc:spChg>
        <pc:spChg chg="add mod">
          <ac:chgData name="joanne mcclearn" userId="280c8ee7cc8f8f66" providerId="LiveId" clId="{2E10C5C3-CB32-4CC3-BF5F-A49B37FD6C0E}" dt="2022-01-13T01:38:02.086" v="294" actId="1036"/>
          <ac:spMkLst>
            <pc:docMk/>
            <pc:sldMk cId="620458953" sldId="274"/>
            <ac:spMk id="5" creationId="{2F70B59A-42B6-4D25-AC13-AA94CEDAD2CE}"/>
          </ac:spMkLst>
        </pc:spChg>
      </pc:sldChg>
      <pc:sldChg chg="modSp add mod ord">
        <pc:chgData name="joanne mcclearn" userId="280c8ee7cc8f8f66" providerId="LiveId" clId="{2E10C5C3-CB32-4CC3-BF5F-A49B37FD6C0E}" dt="2022-01-23T16:39:00.583" v="1469" actId="1038"/>
        <pc:sldMkLst>
          <pc:docMk/>
          <pc:sldMk cId="1068608365" sldId="275"/>
        </pc:sldMkLst>
        <pc:spChg chg="mod">
          <ac:chgData name="joanne mcclearn" userId="280c8ee7cc8f8f66" providerId="LiveId" clId="{2E10C5C3-CB32-4CC3-BF5F-A49B37FD6C0E}" dt="2022-01-13T01:43:49.322" v="384"/>
          <ac:spMkLst>
            <pc:docMk/>
            <pc:sldMk cId="1068608365" sldId="275"/>
            <ac:spMk id="2" creationId="{9BE32229-345B-4512-8E61-20D625AA07ED}"/>
          </ac:spMkLst>
        </pc:spChg>
        <pc:spChg chg="mod">
          <ac:chgData name="joanne mcclearn" userId="280c8ee7cc8f8f66" providerId="LiveId" clId="{2E10C5C3-CB32-4CC3-BF5F-A49B37FD6C0E}" dt="2022-01-13T01:44:18.098" v="388" actId="948"/>
          <ac:spMkLst>
            <pc:docMk/>
            <pc:sldMk cId="1068608365" sldId="275"/>
            <ac:spMk id="3" creationId="{A790C51D-B2C9-4347-9187-071D69370CB4}"/>
          </ac:spMkLst>
        </pc:spChg>
        <pc:spChg chg="mod">
          <ac:chgData name="joanne mcclearn" userId="280c8ee7cc8f8f66" providerId="LiveId" clId="{2E10C5C3-CB32-4CC3-BF5F-A49B37FD6C0E}" dt="2022-01-23T16:39:00.583" v="1469" actId="1038"/>
          <ac:spMkLst>
            <pc:docMk/>
            <pc:sldMk cId="1068608365" sldId="275"/>
            <ac:spMk id="4" creationId="{E4C8275A-DD68-407E-A55D-81499E757BBD}"/>
          </ac:spMkLst>
        </pc:spChg>
      </pc:sldChg>
      <pc:sldChg chg="addSp delSp modSp add mod">
        <pc:chgData name="joanne mcclearn" userId="280c8ee7cc8f8f66" providerId="LiveId" clId="{2E10C5C3-CB32-4CC3-BF5F-A49B37FD6C0E}" dt="2022-01-23T16:37:56.074" v="1429" actId="179"/>
        <pc:sldMkLst>
          <pc:docMk/>
          <pc:sldMk cId="2898321436" sldId="276"/>
        </pc:sldMkLst>
        <pc:spChg chg="mod">
          <ac:chgData name="joanne mcclearn" userId="280c8ee7cc8f8f66" providerId="LiveId" clId="{2E10C5C3-CB32-4CC3-BF5F-A49B37FD6C0E}" dt="2022-01-13T01:40:22.980" v="304"/>
          <ac:spMkLst>
            <pc:docMk/>
            <pc:sldMk cId="2898321436" sldId="276"/>
            <ac:spMk id="2" creationId="{9BE32229-345B-4512-8E61-20D625AA07ED}"/>
          </ac:spMkLst>
        </pc:spChg>
        <pc:spChg chg="mod">
          <ac:chgData name="joanne mcclearn" userId="280c8ee7cc8f8f66" providerId="LiveId" clId="{2E10C5C3-CB32-4CC3-BF5F-A49B37FD6C0E}" dt="2022-01-23T16:37:56.074" v="1429" actId="179"/>
          <ac:spMkLst>
            <pc:docMk/>
            <pc:sldMk cId="2898321436" sldId="276"/>
            <ac:spMk id="3" creationId="{A790C51D-B2C9-4347-9187-071D69370CB4}"/>
          </ac:spMkLst>
        </pc:spChg>
        <pc:spChg chg="mod">
          <ac:chgData name="joanne mcclearn" userId="280c8ee7cc8f8f66" providerId="LiveId" clId="{2E10C5C3-CB32-4CC3-BF5F-A49B37FD6C0E}" dt="2022-01-23T16:37:24.302" v="1424" actId="1037"/>
          <ac:spMkLst>
            <pc:docMk/>
            <pc:sldMk cId="2898321436" sldId="276"/>
            <ac:spMk id="4" creationId="{E4C8275A-DD68-407E-A55D-81499E757BBD}"/>
          </ac:spMkLst>
        </pc:spChg>
        <pc:picChg chg="add del mod">
          <ac:chgData name="joanne mcclearn" userId="280c8ee7cc8f8f66" providerId="LiveId" clId="{2E10C5C3-CB32-4CC3-BF5F-A49B37FD6C0E}" dt="2022-01-13T02:22:53.026" v="602" actId="478"/>
          <ac:picMkLst>
            <pc:docMk/>
            <pc:sldMk cId="2898321436" sldId="276"/>
            <ac:picMk id="5" creationId="{CA7F3C77-2359-4E1B-8E4E-5B4233FD6F5C}"/>
          </ac:picMkLst>
        </pc:picChg>
        <pc:picChg chg="add del mod">
          <ac:chgData name="joanne mcclearn" userId="280c8ee7cc8f8f66" providerId="LiveId" clId="{2E10C5C3-CB32-4CC3-BF5F-A49B37FD6C0E}" dt="2022-01-23T16:37:36.947" v="1426" actId="14100"/>
          <ac:picMkLst>
            <pc:docMk/>
            <pc:sldMk cId="2898321436" sldId="276"/>
            <ac:picMk id="2050" creationId="{8DA920E3-1570-4C64-ABEC-CFE5FC07E0A4}"/>
          </ac:picMkLst>
        </pc:picChg>
      </pc:sldChg>
      <pc:sldChg chg="addSp delSp modSp add mod ord">
        <pc:chgData name="joanne mcclearn" userId="280c8ee7cc8f8f66" providerId="LiveId" clId="{2E10C5C3-CB32-4CC3-BF5F-A49B37FD6C0E}" dt="2022-01-23T17:56:27.238" v="1603" actId="20577"/>
        <pc:sldMkLst>
          <pc:docMk/>
          <pc:sldMk cId="370169364" sldId="277"/>
        </pc:sldMkLst>
        <pc:spChg chg="mod">
          <ac:chgData name="joanne mcclearn" userId="280c8ee7cc8f8f66" providerId="LiveId" clId="{2E10C5C3-CB32-4CC3-BF5F-A49B37FD6C0E}" dt="2022-01-13T01:41:49.303" v="315"/>
          <ac:spMkLst>
            <pc:docMk/>
            <pc:sldMk cId="370169364" sldId="277"/>
            <ac:spMk id="2" creationId="{9BE32229-345B-4512-8E61-20D625AA07ED}"/>
          </ac:spMkLst>
        </pc:spChg>
        <pc:spChg chg="mod">
          <ac:chgData name="joanne mcclearn" userId="280c8ee7cc8f8f66" providerId="LiveId" clId="{2E10C5C3-CB32-4CC3-BF5F-A49B37FD6C0E}" dt="2022-01-23T17:56:27.238" v="1603" actId="20577"/>
          <ac:spMkLst>
            <pc:docMk/>
            <pc:sldMk cId="370169364" sldId="277"/>
            <ac:spMk id="3" creationId="{A790C51D-B2C9-4347-9187-071D69370CB4}"/>
          </ac:spMkLst>
        </pc:spChg>
        <pc:spChg chg="mod">
          <ac:chgData name="joanne mcclearn" userId="280c8ee7cc8f8f66" providerId="LiveId" clId="{2E10C5C3-CB32-4CC3-BF5F-A49B37FD6C0E}" dt="2022-01-23T16:38:32.981" v="1448" actId="1038"/>
          <ac:spMkLst>
            <pc:docMk/>
            <pc:sldMk cId="370169364" sldId="277"/>
            <ac:spMk id="4" creationId="{E4C8275A-DD68-407E-A55D-81499E757BBD}"/>
          </ac:spMkLst>
        </pc:spChg>
        <pc:spChg chg="mod">
          <ac:chgData name="joanne mcclearn" userId="280c8ee7cc8f8f66" providerId="LiveId" clId="{2E10C5C3-CB32-4CC3-BF5F-A49B37FD6C0E}" dt="2022-01-13T01:42:21.137" v="363"/>
          <ac:spMkLst>
            <pc:docMk/>
            <pc:sldMk cId="370169364" sldId="277"/>
            <ac:spMk id="7" creationId="{78A597D4-068C-4D22-A971-2F6B8EE8A88E}"/>
          </ac:spMkLst>
        </pc:spChg>
        <pc:spChg chg="mod">
          <ac:chgData name="joanne mcclearn" userId="280c8ee7cc8f8f66" providerId="LiveId" clId="{2E10C5C3-CB32-4CC3-BF5F-A49B37FD6C0E}" dt="2022-01-23T16:38:44.968" v="1450" actId="14100"/>
          <ac:spMkLst>
            <pc:docMk/>
            <pc:sldMk cId="370169364" sldId="277"/>
            <ac:spMk id="10" creationId="{81066A33-F4A8-433B-A09E-D4D913125445}"/>
          </ac:spMkLst>
        </pc:spChg>
        <pc:grpChg chg="add del mod">
          <ac:chgData name="joanne mcclearn" userId="280c8ee7cc8f8f66" providerId="LiveId" clId="{2E10C5C3-CB32-4CC3-BF5F-A49B37FD6C0E}" dt="2022-01-13T01:42:22.123" v="364"/>
          <ac:grpSpMkLst>
            <pc:docMk/>
            <pc:sldMk cId="370169364" sldId="277"/>
            <ac:grpSpMk id="5" creationId="{3F37992F-AD52-4F67-A74C-9D2B9460AD91}"/>
          </ac:grpSpMkLst>
        </pc:grpChg>
        <pc:grpChg chg="add mod">
          <ac:chgData name="joanne mcclearn" userId="280c8ee7cc8f8f66" providerId="LiveId" clId="{2E10C5C3-CB32-4CC3-BF5F-A49B37FD6C0E}" dt="2022-01-23T16:38:44.968" v="1450" actId="14100"/>
          <ac:grpSpMkLst>
            <pc:docMk/>
            <pc:sldMk cId="370169364" sldId="277"/>
            <ac:grpSpMk id="8" creationId="{B0E61771-9204-4111-B73F-B8F69BAA3EC8}"/>
          </ac:grpSpMkLst>
        </pc:grpChg>
        <pc:picChg chg="mod">
          <ac:chgData name="joanne mcclearn" userId="280c8ee7cc8f8f66" providerId="LiveId" clId="{2E10C5C3-CB32-4CC3-BF5F-A49B37FD6C0E}" dt="2022-01-13T01:42:21.137" v="363"/>
          <ac:picMkLst>
            <pc:docMk/>
            <pc:sldMk cId="370169364" sldId="277"/>
            <ac:picMk id="6" creationId="{B2E4A8F7-8B2E-454D-9EA4-DAB7E4561EAE}"/>
          </ac:picMkLst>
        </pc:picChg>
        <pc:picChg chg="mod">
          <ac:chgData name="joanne mcclearn" userId="280c8ee7cc8f8f66" providerId="LiveId" clId="{2E10C5C3-CB32-4CC3-BF5F-A49B37FD6C0E}" dt="2022-01-23T16:38:44.968" v="1450" actId="14100"/>
          <ac:picMkLst>
            <pc:docMk/>
            <pc:sldMk cId="370169364" sldId="277"/>
            <ac:picMk id="9" creationId="{AF6997FC-1806-4D18-8BB4-006339B47E78}"/>
          </ac:picMkLst>
        </pc:picChg>
      </pc:sldChg>
      <pc:sldChg chg="modSp add mod">
        <pc:chgData name="joanne mcclearn" userId="280c8ee7cc8f8f66" providerId="LiveId" clId="{2E10C5C3-CB32-4CC3-BF5F-A49B37FD6C0E}" dt="2022-01-23T16:37:06.467" v="1407" actId="1037"/>
        <pc:sldMkLst>
          <pc:docMk/>
          <pc:sldMk cId="3719322233" sldId="278"/>
        </pc:sldMkLst>
        <pc:spChg chg="mod">
          <ac:chgData name="joanne mcclearn" userId="280c8ee7cc8f8f66" providerId="LiveId" clId="{2E10C5C3-CB32-4CC3-BF5F-A49B37FD6C0E}" dt="2022-01-23T16:37:06.467" v="1407" actId="1037"/>
          <ac:spMkLst>
            <pc:docMk/>
            <pc:sldMk cId="3719322233" sldId="278"/>
            <ac:spMk id="4" creationId="{E4C8275A-DD68-407E-A55D-81499E757BBD}"/>
          </ac:spMkLst>
        </pc:spChg>
      </pc:sldChg>
      <pc:sldChg chg="modSp add mod">
        <pc:chgData name="joanne mcclearn" userId="280c8ee7cc8f8f66" providerId="LiveId" clId="{2E10C5C3-CB32-4CC3-BF5F-A49B37FD6C0E}" dt="2022-01-23T16:39:41.884" v="1490" actId="14100"/>
        <pc:sldMkLst>
          <pc:docMk/>
          <pc:sldMk cId="1909480272" sldId="279"/>
        </pc:sldMkLst>
        <pc:spChg chg="mod">
          <ac:chgData name="joanne mcclearn" userId="280c8ee7cc8f8f66" providerId="LiveId" clId="{2E10C5C3-CB32-4CC3-BF5F-A49B37FD6C0E}" dt="2022-01-13T01:44:54.409" v="390"/>
          <ac:spMkLst>
            <pc:docMk/>
            <pc:sldMk cId="1909480272" sldId="279"/>
            <ac:spMk id="2" creationId="{9BE32229-345B-4512-8E61-20D625AA07ED}"/>
          </ac:spMkLst>
        </pc:spChg>
        <pc:spChg chg="mod">
          <ac:chgData name="joanne mcclearn" userId="280c8ee7cc8f8f66" providerId="LiveId" clId="{2E10C5C3-CB32-4CC3-BF5F-A49B37FD6C0E}" dt="2022-01-23T16:39:41.884" v="1490" actId="14100"/>
          <ac:spMkLst>
            <pc:docMk/>
            <pc:sldMk cId="1909480272" sldId="279"/>
            <ac:spMk id="3" creationId="{A790C51D-B2C9-4347-9187-071D69370CB4}"/>
          </ac:spMkLst>
        </pc:spChg>
        <pc:spChg chg="mod">
          <ac:chgData name="joanne mcclearn" userId="280c8ee7cc8f8f66" providerId="LiveId" clId="{2E10C5C3-CB32-4CC3-BF5F-A49B37FD6C0E}" dt="2022-01-23T16:39:15.542" v="1486" actId="1037"/>
          <ac:spMkLst>
            <pc:docMk/>
            <pc:sldMk cId="1909480272" sldId="279"/>
            <ac:spMk id="4" creationId="{E4C8275A-DD68-407E-A55D-81499E757BBD}"/>
          </ac:spMkLst>
        </pc:spChg>
      </pc:sldChg>
      <pc:sldChg chg="modSp add mod">
        <pc:chgData name="joanne mcclearn" userId="280c8ee7cc8f8f66" providerId="LiveId" clId="{2E10C5C3-CB32-4CC3-BF5F-A49B37FD6C0E}" dt="2022-01-23T16:39:51.951" v="1507" actId="1037"/>
        <pc:sldMkLst>
          <pc:docMk/>
          <pc:sldMk cId="597893806" sldId="280"/>
        </pc:sldMkLst>
        <pc:spChg chg="mod">
          <ac:chgData name="joanne mcclearn" userId="280c8ee7cc8f8f66" providerId="LiveId" clId="{2E10C5C3-CB32-4CC3-BF5F-A49B37FD6C0E}" dt="2022-01-13T01:45:59.467" v="407" actId="20577"/>
          <ac:spMkLst>
            <pc:docMk/>
            <pc:sldMk cId="597893806" sldId="280"/>
            <ac:spMk id="2" creationId="{9BE32229-345B-4512-8E61-20D625AA07ED}"/>
          </ac:spMkLst>
        </pc:spChg>
        <pc:spChg chg="mod">
          <ac:chgData name="joanne mcclearn" userId="280c8ee7cc8f8f66" providerId="LiveId" clId="{2E10C5C3-CB32-4CC3-BF5F-A49B37FD6C0E}" dt="2022-01-23T16:25:01.741" v="802" actId="20577"/>
          <ac:spMkLst>
            <pc:docMk/>
            <pc:sldMk cId="597893806" sldId="280"/>
            <ac:spMk id="3" creationId="{A790C51D-B2C9-4347-9187-071D69370CB4}"/>
          </ac:spMkLst>
        </pc:spChg>
        <pc:spChg chg="mod">
          <ac:chgData name="joanne mcclearn" userId="280c8ee7cc8f8f66" providerId="LiveId" clId="{2E10C5C3-CB32-4CC3-BF5F-A49B37FD6C0E}" dt="2022-01-23T16:39:51.951" v="1507" actId="1037"/>
          <ac:spMkLst>
            <pc:docMk/>
            <pc:sldMk cId="597893806" sldId="280"/>
            <ac:spMk id="4" creationId="{E4C8275A-DD68-407E-A55D-81499E757BBD}"/>
          </ac:spMkLst>
        </pc:spChg>
      </pc:sldChg>
      <pc:sldChg chg="modSp add mod">
        <pc:chgData name="joanne mcclearn" userId="280c8ee7cc8f8f66" providerId="LiveId" clId="{2E10C5C3-CB32-4CC3-BF5F-A49B37FD6C0E}" dt="2022-01-23T16:40:13.491" v="1525" actId="14100"/>
        <pc:sldMkLst>
          <pc:docMk/>
          <pc:sldMk cId="2448243982" sldId="281"/>
        </pc:sldMkLst>
        <pc:spChg chg="mod">
          <ac:chgData name="joanne mcclearn" userId="280c8ee7cc8f8f66" providerId="LiveId" clId="{2E10C5C3-CB32-4CC3-BF5F-A49B37FD6C0E}" dt="2022-01-13T01:47:51.552" v="414"/>
          <ac:spMkLst>
            <pc:docMk/>
            <pc:sldMk cId="2448243982" sldId="281"/>
            <ac:spMk id="2" creationId="{9BE32229-345B-4512-8E61-20D625AA07ED}"/>
          </ac:spMkLst>
        </pc:spChg>
        <pc:spChg chg="mod">
          <ac:chgData name="joanne mcclearn" userId="280c8ee7cc8f8f66" providerId="LiveId" clId="{2E10C5C3-CB32-4CC3-BF5F-A49B37FD6C0E}" dt="2022-01-23T16:40:13.491" v="1525" actId="14100"/>
          <ac:spMkLst>
            <pc:docMk/>
            <pc:sldMk cId="2448243982" sldId="281"/>
            <ac:spMk id="3" creationId="{A790C51D-B2C9-4347-9187-071D69370CB4}"/>
          </ac:spMkLst>
        </pc:spChg>
        <pc:spChg chg="mod">
          <ac:chgData name="joanne mcclearn" userId="280c8ee7cc8f8f66" providerId="LiveId" clId="{2E10C5C3-CB32-4CC3-BF5F-A49B37FD6C0E}" dt="2022-01-23T16:39:59.595" v="1523" actId="1037"/>
          <ac:spMkLst>
            <pc:docMk/>
            <pc:sldMk cId="2448243982" sldId="281"/>
            <ac:spMk id="4" creationId="{E4C8275A-DD68-407E-A55D-81499E757BBD}"/>
          </ac:spMkLst>
        </pc:spChg>
      </pc:sldChg>
      <pc:sldChg chg="addSp modSp add mod">
        <pc:chgData name="joanne mcclearn" userId="280c8ee7cc8f8f66" providerId="LiveId" clId="{2E10C5C3-CB32-4CC3-BF5F-A49B37FD6C0E}" dt="2022-01-23T16:40:29.168" v="1542" actId="1037"/>
        <pc:sldMkLst>
          <pc:docMk/>
          <pc:sldMk cId="785295788" sldId="282"/>
        </pc:sldMkLst>
        <pc:spChg chg="mod">
          <ac:chgData name="joanne mcclearn" userId="280c8ee7cc8f8f66" providerId="LiveId" clId="{2E10C5C3-CB32-4CC3-BF5F-A49B37FD6C0E}" dt="2022-01-13T01:54:13.897" v="448" actId="20577"/>
          <ac:spMkLst>
            <pc:docMk/>
            <pc:sldMk cId="785295788" sldId="282"/>
            <ac:spMk id="2" creationId="{9BE32229-345B-4512-8E61-20D625AA07ED}"/>
          </ac:spMkLst>
        </pc:spChg>
        <pc:spChg chg="mod">
          <ac:chgData name="joanne mcclearn" userId="280c8ee7cc8f8f66" providerId="LiveId" clId="{2E10C5C3-CB32-4CC3-BF5F-A49B37FD6C0E}" dt="2022-01-23T16:24:45.512" v="800" actId="20577"/>
          <ac:spMkLst>
            <pc:docMk/>
            <pc:sldMk cId="785295788" sldId="282"/>
            <ac:spMk id="3" creationId="{A790C51D-B2C9-4347-9187-071D69370CB4}"/>
          </ac:spMkLst>
        </pc:spChg>
        <pc:spChg chg="mod">
          <ac:chgData name="joanne mcclearn" userId="280c8ee7cc8f8f66" providerId="LiveId" clId="{2E10C5C3-CB32-4CC3-BF5F-A49B37FD6C0E}" dt="2022-01-23T16:40:29.168" v="1542" actId="1037"/>
          <ac:spMkLst>
            <pc:docMk/>
            <pc:sldMk cId="785295788" sldId="282"/>
            <ac:spMk id="4" creationId="{E4C8275A-DD68-407E-A55D-81499E757BBD}"/>
          </ac:spMkLst>
        </pc:spChg>
        <pc:picChg chg="add mod">
          <ac:chgData name="joanne mcclearn" userId="280c8ee7cc8f8f66" providerId="LiveId" clId="{2E10C5C3-CB32-4CC3-BF5F-A49B37FD6C0E}" dt="2022-01-13T02:20:51.740" v="598" actId="1440"/>
          <ac:picMkLst>
            <pc:docMk/>
            <pc:sldMk cId="785295788" sldId="282"/>
            <ac:picMk id="5" creationId="{6C34D5EF-2966-4ECE-A3DA-48248DEB2BC4}"/>
          </ac:picMkLst>
        </pc:picChg>
      </pc:sldChg>
      <pc:sldChg chg="delSp modSp add mod">
        <pc:chgData name="joanne mcclearn" userId="280c8ee7cc8f8f66" providerId="LiveId" clId="{2E10C5C3-CB32-4CC3-BF5F-A49B37FD6C0E}" dt="2022-01-23T16:40:50.303" v="1560" actId="1037"/>
        <pc:sldMkLst>
          <pc:docMk/>
          <pc:sldMk cId="1416681985" sldId="283"/>
        </pc:sldMkLst>
        <pc:spChg chg="mod">
          <ac:chgData name="joanne mcclearn" userId="280c8ee7cc8f8f66" providerId="LiveId" clId="{2E10C5C3-CB32-4CC3-BF5F-A49B37FD6C0E}" dt="2022-01-13T01:55:50.489" v="480" actId="20577"/>
          <ac:spMkLst>
            <pc:docMk/>
            <pc:sldMk cId="1416681985" sldId="283"/>
            <ac:spMk id="2" creationId="{9BE32229-345B-4512-8E61-20D625AA07ED}"/>
          </ac:spMkLst>
        </pc:spChg>
        <pc:spChg chg="mod">
          <ac:chgData name="joanne mcclearn" userId="280c8ee7cc8f8f66" providerId="LiveId" clId="{2E10C5C3-CB32-4CC3-BF5F-A49B37FD6C0E}" dt="2022-01-23T16:40:44.676" v="1544" actId="14100"/>
          <ac:spMkLst>
            <pc:docMk/>
            <pc:sldMk cId="1416681985" sldId="283"/>
            <ac:spMk id="3" creationId="{A790C51D-B2C9-4347-9187-071D69370CB4}"/>
          </ac:spMkLst>
        </pc:spChg>
        <pc:spChg chg="mod">
          <ac:chgData name="joanne mcclearn" userId="280c8ee7cc8f8f66" providerId="LiveId" clId="{2E10C5C3-CB32-4CC3-BF5F-A49B37FD6C0E}" dt="2022-01-23T16:40:50.303" v="1560" actId="1037"/>
          <ac:spMkLst>
            <pc:docMk/>
            <pc:sldMk cId="1416681985" sldId="283"/>
            <ac:spMk id="4" creationId="{E4C8275A-DD68-407E-A55D-81499E757BBD}"/>
          </ac:spMkLst>
        </pc:spChg>
        <pc:picChg chg="del">
          <ac:chgData name="joanne mcclearn" userId="280c8ee7cc8f8f66" providerId="LiveId" clId="{2E10C5C3-CB32-4CC3-BF5F-A49B37FD6C0E}" dt="2022-01-13T01:56:21.230" v="484" actId="478"/>
          <ac:picMkLst>
            <pc:docMk/>
            <pc:sldMk cId="1416681985" sldId="283"/>
            <ac:picMk id="5" creationId="{6C34D5EF-2966-4ECE-A3DA-48248DEB2BC4}"/>
          </ac:picMkLst>
        </pc:picChg>
      </pc:sldChg>
      <pc:sldChg chg="modSp add mod">
        <pc:chgData name="joanne mcclearn" userId="280c8ee7cc8f8f66" providerId="LiveId" clId="{2E10C5C3-CB32-4CC3-BF5F-A49B37FD6C0E}" dt="2022-01-23T16:41:12.643" v="1578" actId="14100"/>
        <pc:sldMkLst>
          <pc:docMk/>
          <pc:sldMk cId="3980411864" sldId="284"/>
        </pc:sldMkLst>
        <pc:spChg chg="mod">
          <ac:chgData name="joanne mcclearn" userId="280c8ee7cc8f8f66" providerId="LiveId" clId="{2E10C5C3-CB32-4CC3-BF5F-A49B37FD6C0E}" dt="2022-01-13T01:56:54.169" v="497" actId="20577"/>
          <ac:spMkLst>
            <pc:docMk/>
            <pc:sldMk cId="3980411864" sldId="284"/>
            <ac:spMk id="2" creationId="{9BE32229-345B-4512-8E61-20D625AA07ED}"/>
          </ac:spMkLst>
        </pc:spChg>
        <pc:spChg chg="mod">
          <ac:chgData name="joanne mcclearn" userId="280c8ee7cc8f8f66" providerId="LiveId" clId="{2E10C5C3-CB32-4CC3-BF5F-A49B37FD6C0E}" dt="2022-01-23T16:41:12.643" v="1578" actId="14100"/>
          <ac:spMkLst>
            <pc:docMk/>
            <pc:sldMk cId="3980411864" sldId="284"/>
            <ac:spMk id="3" creationId="{A790C51D-B2C9-4347-9187-071D69370CB4}"/>
          </ac:spMkLst>
        </pc:spChg>
        <pc:spChg chg="mod">
          <ac:chgData name="joanne mcclearn" userId="280c8ee7cc8f8f66" providerId="LiveId" clId="{2E10C5C3-CB32-4CC3-BF5F-A49B37FD6C0E}" dt="2022-01-23T16:41:05.090" v="1577" actId="1037"/>
          <ac:spMkLst>
            <pc:docMk/>
            <pc:sldMk cId="3980411864" sldId="284"/>
            <ac:spMk id="4" creationId="{E4C8275A-DD68-407E-A55D-81499E757BBD}"/>
          </ac:spMkLst>
        </pc:spChg>
      </pc:sldChg>
      <pc:sldChg chg="modSp add mod">
        <pc:chgData name="joanne mcclearn" userId="280c8ee7cc8f8f66" providerId="LiveId" clId="{2E10C5C3-CB32-4CC3-BF5F-A49B37FD6C0E}" dt="2022-01-23T16:41:37.104" v="1594" actId="1037"/>
        <pc:sldMkLst>
          <pc:docMk/>
          <pc:sldMk cId="1336945781" sldId="285"/>
        </pc:sldMkLst>
        <pc:spChg chg="mod">
          <ac:chgData name="joanne mcclearn" userId="280c8ee7cc8f8f66" providerId="LiveId" clId="{2E10C5C3-CB32-4CC3-BF5F-A49B37FD6C0E}" dt="2022-01-13T01:58:12.040" v="501"/>
          <ac:spMkLst>
            <pc:docMk/>
            <pc:sldMk cId="1336945781" sldId="285"/>
            <ac:spMk id="2" creationId="{9BE32229-345B-4512-8E61-20D625AA07ED}"/>
          </ac:spMkLst>
        </pc:spChg>
        <pc:spChg chg="mod">
          <ac:chgData name="joanne mcclearn" userId="280c8ee7cc8f8f66" providerId="LiveId" clId="{2E10C5C3-CB32-4CC3-BF5F-A49B37FD6C0E}" dt="2022-01-13T01:58:16.758" v="502"/>
          <ac:spMkLst>
            <pc:docMk/>
            <pc:sldMk cId="1336945781" sldId="285"/>
            <ac:spMk id="3" creationId="{A790C51D-B2C9-4347-9187-071D69370CB4}"/>
          </ac:spMkLst>
        </pc:spChg>
        <pc:spChg chg="mod">
          <ac:chgData name="joanne mcclearn" userId="280c8ee7cc8f8f66" providerId="LiveId" clId="{2E10C5C3-CB32-4CC3-BF5F-A49B37FD6C0E}" dt="2022-01-23T16:41:37.104" v="1594" actId="1037"/>
          <ac:spMkLst>
            <pc:docMk/>
            <pc:sldMk cId="1336945781" sldId="285"/>
            <ac:spMk id="4" creationId="{E4C8275A-DD68-407E-A55D-81499E757BBD}"/>
          </ac:spMkLst>
        </pc:spChg>
      </pc:sldChg>
      <pc:sldChg chg="modSp add mod">
        <pc:chgData name="joanne mcclearn" userId="280c8ee7cc8f8f66" providerId="LiveId" clId="{2E10C5C3-CB32-4CC3-BF5F-A49B37FD6C0E}" dt="2022-01-23T16:36:01.949" v="1373" actId="1037"/>
        <pc:sldMkLst>
          <pc:docMk/>
          <pc:sldMk cId="1917221597" sldId="286"/>
        </pc:sldMkLst>
        <pc:spChg chg="mod">
          <ac:chgData name="joanne mcclearn" userId="280c8ee7cc8f8f66" providerId="LiveId" clId="{2E10C5C3-CB32-4CC3-BF5F-A49B37FD6C0E}" dt="2022-01-23T16:36:01.949" v="1373" actId="1037"/>
          <ac:spMkLst>
            <pc:docMk/>
            <pc:sldMk cId="1917221597" sldId="286"/>
            <ac:spMk id="4" creationId="{E4C8275A-DD68-407E-A55D-81499E757BBD}"/>
          </ac:spMkLst>
        </pc:spChg>
      </pc:sldChg>
      <pc:sldChg chg="modSp add mod">
        <pc:chgData name="joanne mcclearn" userId="280c8ee7cc8f8f66" providerId="LiveId" clId="{2E10C5C3-CB32-4CC3-BF5F-A49B37FD6C0E}" dt="2022-01-23T16:35:25.984" v="1339" actId="1037"/>
        <pc:sldMkLst>
          <pc:docMk/>
          <pc:sldMk cId="690307869" sldId="287"/>
        </pc:sldMkLst>
        <pc:spChg chg="mod">
          <ac:chgData name="joanne mcclearn" userId="280c8ee7cc8f8f66" providerId="LiveId" clId="{2E10C5C3-CB32-4CC3-BF5F-A49B37FD6C0E}" dt="2022-01-23T16:35:25.984" v="1339" actId="1037"/>
          <ac:spMkLst>
            <pc:docMk/>
            <pc:sldMk cId="690307869" sldId="287"/>
            <ac:spMk id="4" creationId="{E4C8275A-DD68-407E-A55D-81499E757BBD}"/>
          </ac:spMkLst>
        </pc:spChg>
      </pc:sldChg>
      <pc:sldChg chg="addSp delSp modSp add mod">
        <pc:chgData name="joanne mcclearn" userId="280c8ee7cc8f8f66" providerId="LiveId" clId="{2E10C5C3-CB32-4CC3-BF5F-A49B37FD6C0E}" dt="2022-01-23T16:34:55.858" v="1306" actId="1037"/>
        <pc:sldMkLst>
          <pc:docMk/>
          <pc:sldMk cId="3583773971" sldId="288"/>
        </pc:sldMkLst>
        <pc:spChg chg="mod">
          <ac:chgData name="joanne mcclearn" userId="280c8ee7cc8f8f66" providerId="LiveId" clId="{2E10C5C3-CB32-4CC3-BF5F-A49B37FD6C0E}" dt="2022-01-23T16:22:23.752" v="778"/>
          <ac:spMkLst>
            <pc:docMk/>
            <pc:sldMk cId="3583773971" sldId="288"/>
            <ac:spMk id="2" creationId="{9BE32229-345B-4512-8E61-20D625AA07ED}"/>
          </ac:spMkLst>
        </pc:spChg>
        <pc:spChg chg="mod">
          <ac:chgData name="joanne mcclearn" userId="280c8ee7cc8f8f66" providerId="LiveId" clId="{2E10C5C3-CB32-4CC3-BF5F-A49B37FD6C0E}" dt="2022-01-23T16:23:15.878" v="794" actId="14100"/>
          <ac:spMkLst>
            <pc:docMk/>
            <pc:sldMk cId="3583773971" sldId="288"/>
            <ac:spMk id="3" creationId="{A790C51D-B2C9-4347-9187-071D69370CB4}"/>
          </ac:spMkLst>
        </pc:spChg>
        <pc:spChg chg="mod">
          <ac:chgData name="joanne mcclearn" userId="280c8ee7cc8f8f66" providerId="LiveId" clId="{2E10C5C3-CB32-4CC3-BF5F-A49B37FD6C0E}" dt="2022-01-23T16:34:55.858" v="1306" actId="1037"/>
          <ac:spMkLst>
            <pc:docMk/>
            <pc:sldMk cId="3583773971" sldId="288"/>
            <ac:spMk id="4" creationId="{E4C8275A-DD68-407E-A55D-81499E757BBD}"/>
          </ac:spMkLst>
        </pc:spChg>
        <pc:spChg chg="del">
          <ac:chgData name="joanne mcclearn" userId="280c8ee7cc8f8f66" providerId="LiveId" clId="{2E10C5C3-CB32-4CC3-BF5F-A49B37FD6C0E}" dt="2022-01-23T16:22:45.632" v="780" actId="478"/>
          <ac:spMkLst>
            <pc:docMk/>
            <pc:sldMk cId="3583773971" sldId="288"/>
            <ac:spMk id="6" creationId="{1DEFDFA5-91CD-4329-9337-306C1FC1AD01}"/>
          </ac:spMkLst>
        </pc:spChg>
        <pc:picChg chg="add mod">
          <ac:chgData name="joanne mcclearn" userId="280c8ee7cc8f8f66" providerId="LiveId" clId="{2E10C5C3-CB32-4CC3-BF5F-A49B37FD6C0E}" dt="2022-01-23T16:23:26.177" v="797" actId="1076"/>
          <ac:picMkLst>
            <pc:docMk/>
            <pc:sldMk cId="3583773971" sldId="288"/>
            <ac:picMk id="7" creationId="{109E3F21-2B54-4DC2-9611-3463FDCA786B}"/>
          </ac:picMkLst>
        </pc:picChg>
        <pc:picChg chg="del">
          <ac:chgData name="joanne mcclearn" userId="280c8ee7cc8f8f66" providerId="LiveId" clId="{2E10C5C3-CB32-4CC3-BF5F-A49B37FD6C0E}" dt="2022-01-23T16:23:17.769" v="795" actId="478"/>
          <ac:picMkLst>
            <pc:docMk/>
            <pc:sldMk cId="3583773971" sldId="288"/>
            <ac:picMk id="3074" creationId="{1F9C0C8A-9E51-458D-B9B9-F1EA8C1537DC}"/>
          </ac:picMkLst>
        </pc:picChg>
      </pc:sldChg>
      <pc:sldMasterChg chg="modSldLayout">
        <pc:chgData name="joanne mcclearn" userId="280c8ee7cc8f8f66" providerId="LiveId" clId="{2E10C5C3-CB32-4CC3-BF5F-A49B37FD6C0E}" dt="2022-01-23T16:41:54.127" v="1595" actId="1076"/>
        <pc:sldMasterMkLst>
          <pc:docMk/>
          <pc:sldMasterMk cId="449323643" sldId="2147483648"/>
        </pc:sldMasterMkLst>
        <pc:sldLayoutChg chg="addSp modSp mod">
          <pc:chgData name="joanne mcclearn" userId="280c8ee7cc8f8f66" providerId="LiveId" clId="{2E10C5C3-CB32-4CC3-BF5F-A49B37FD6C0E}" dt="2022-01-23T16:41:54.127" v="1595" actId="1076"/>
          <pc:sldLayoutMkLst>
            <pc:docMk/>
            <pc:sldMasterMk cId="449323643" sldId="2147483648"/>
            <pc:sldLayoutMk cId="1209726771" sldId="2147483650"/>
          </pc:sldLayoutMkLst>
          <pc:spChg chg="mod">
            <ac:chgData name="joanne mcclearn" userId="280c8ee7cc8f8f66" providerId="LiveId" clId="{2E10C5C3-CB32-4CC3-BF5F-A49B37FD6C0E}" dt="2022-01-23T16:30:53.118" v="1020" actId="1037"/>
            <ac:spMkLst>
              <pc:docMk/>
              <pc:sldMasterMk cId="449323643" sldId="2147483648"/>
              <pc:sldLayoutMk cId="1209726771" sldId="2147483650"/>
              <ac:spMk id="15" creationId="{0056D048-5952-4B00-B7E8-6E856B6C692A}"/>
            </ac:spMkLst>
          </pc:spChg>
          <pc:picChg chg="add mod">
            <ac:chgData name="joanne mcclearn" userId="280c8ee7cc8f8f66" providerId="LiveId" clId="{2E10C5C3-CB32-4CC3-BF5F-A49B37FD6C0E}" dt="2022-01-23T16:41:54.127" v="1595" actId="1076"/>
            <ac:picMkLst>
              <pc:docMk/>
              <pc:sldMasterMk cId="449323643" sldId="2147483648"/>
              <pc:sldLayoutMk cId="1209726771" sldId="2147483650"/>
              <ac:picMk id="5" creationId="{C8E852B2-53D4-4BEE-BD39-D50403ACB824}"/>
            </ac:picMkLst>
          </pc:picChg>
        </pc:sldLayoutChg>
        <pc:sldLayoutChg chg="modSp mod">
          <pc:chgData name="joanne mcclearn" userId="280c8ee7cc8f8f66" providerId="LiveId" clId="{2E10C5C3-CB32-4CC3-BF5F-A49B37FD6C0E}" dt="2022-01-23T16:31:55.576" v="1147" actId="1037"/>
          <pc:sldLayoutMkLst>
            <pc:docMk/>
            <pc:sldMasterMk cId="449323643" sldId="2147483648"/>
            <pc:sldLayoutMk cId="3393981723" sldId="2147483651"/>
          </pc:sldLayoutMkLst>
          <pc:spChg chg="mod">
            <ac:chgData name="joanne mcclearn" userId="280c8ee7cc8f8f66" providerId="LiveId" clId="{2E10C5C3-CB32-4CC3-BF5F-A49B37FD6C0E}" dt="2022-01-23T16:31:55.576" v="1147" actId="1037"/>
            <ac:spMkLst>
              <pc:docMk/>
              <pc:sldMasterMk cId="449323643" sldId="2147483648"/>
              <pc:sldLayoutMk cId="3393981723" sldId="2147483651"/>
              <ac:spMk id="6" creationId="{79B3FB35-25A4-4A31-AC41-2A5FF611331A}"/>
            </ac:spMkLst>
          </pc:spChg>
        </pc:sldLayoutChg>
        <pc:sldLayoutChg chg="modSp mod">
          <pc:chgData name="joanne mcclearn" userId="280c8ee7cc8f8f66" providerId="LiveId" clId="{2E10C5C3-CB32-4CC3-BF5F-A49B37FD6C0E}" dt="2022-01-23T16:32:04.156" v="1162" actId="1038"/>
          <pc:sldLayoutMkLst>
            <pc:docMk/>
            <pc:sldMasterMk cId="449323643" sldId="2147483648"/>
            <pc:sldLayoutMk cId="406143482" sldId="2147483652"/>
          </pc:sldLayoutMkLst>
          <pc:spChg chg="mod">
            <ac:chgData name="joanne mcclearn" userId="280c8ee7cc8f8f66" providerId="LiveId" clId="{2E10C5C3-CB32-4CC3-BF5F-A49B37FD6C0E}" dt="2022-01-23T16:32:04.156" v="1162" actId="1038"/>
            <ac:spMkLst>
              <pc:docMk/>
              <pc:sldMasterMk cId="449323643" sldId="2147483648"/>
              <pc:sldLayoutMk cId="406143482" sldId="2147483652"/>
              <ac:spMk id="7" creationId="{917ABD08-B21D-4ADB-9DF3-AAF9A4888F6F}"/>
            </ac:spMkLst>
          </pc:spChg>
        </pc:sldLayoutChg>
        <pc:sldLayoutChg chg="modSp mod">
          <pc:chgData name="joanne mcclearn" userId="280c8ee7cc8f8f66" providerId="LiveId" clId="{2E10C5C3-CB32-4CC3-BF5F-A49B37FD6C0E}" dt="2022-01-23T16:32:26.974" v="1186" actId="1038"/>
          <pc:sldLayoutMkLst>
            <pc:docMk/>
            <pc:sldMasterMk cId="449323643" sldId="2147483648"/>
            <pc:sldLayoutMk cId="2499886074" sldId="2147483653"/>
          </pc:sldLayoutMkLst>
          <pc:spChg chg="mod">
            <ac:chgData name="joanne mcclearn" userId="280c8ee7cc8f8f66" providerId="LiveId" clId="{2E10C5C3-CB32-4CC3-BF5F-A49B37FD6C0E}" dt="2022-01-23T16:32:26.974" v="1186" actId="1038"/>
            <ac:spMkLst>
              <pc:docMk/>
              <pc:sldMasterMk cId="449323643" sldId="2147483648"/>
              <pc:sldLayoutMk cId="2499886074" sldId="2147483653"/>
              <ac:spMk id="9" creationId="{B9F47603-3378-438C-BD58-313FED7CEF2A}"/>
            </ac:spMkLst>
          </pc:spChg>
        </pc:sldLayoutChg>
        <pc:sldLayoutChg chg="modSp mod">
          <pc:chgData name="joanne mcclearn" userId="280c8ee7cc8f8f66" providerId="LiveId" clId="{2E10C5C3-CB32-4CC3-BF5F-A49B37FD6C0E}" dt="2022-01-23T16:31:39.833" v="1087" actId="1038"/>
          <pc:sldLayoutMkLst>
            <pc:docMk/>
            <pc:sldMasterMk cId="449323643" sldId="2147483648"/>
            <pc:sldLayoutMk cId="476097598" sldId="2147483654"/>
          </pc:sldLayoutMkLst>
          <pc:spChg chg="mod">
            <ac:chgData name="joanne mcclearn" userId="280c8ee7cc8f8f66" providerId="LiveId" clId="{2E10C5C3-CB32-4CC3-BF5F-A49B37FD6C0E}" dt="2022-01-23T16:31:39.833" v="1087" actId="1038"/>
            <ac:spMkLst>
              <pc:docMk/>
              <pc:sldMasterMk cId="449323643" sldId="2147483648"/>
              <pc:sldLayoutMk cId="476097598" sldId="2147483654"/>
              <ac:spMk id="5" creationId="{586A6A74-8BB4-41FE-AD96-38F71A589DE4}"/>
            </ac:spMkLst>
          </pc:spChg>
        </pc:sldLayoutChg>
        <pc:sldLayoutChg chg="modSp mod">
          <pc:chgData name="joanne mcclearn" userId="280c8ee7cc8f8f66" providerId="LiveId" clId="{2E10C5C3-CB32-4CC3-BF5F-A49B37FD6C0E}" dt="2022-01-23T16:21:12.587" v="774" actId="1037"/>
          <pc:sldLayoutMkLst>
            <pc:docMk/>
            <pc:sldMasterMk cId="449323643" sldId="2147483648"/>
            <pc:sldLayoutMk cId="2200274651" sldId="2147483655"/>
          </pc:sldLayoutMkLst>
          <pc:spChg chg="mod">
            <ac:chgData name="joanne mcclearn" userId="280c8ee7cc8f8f66" providerId="LiveId" clId="{2E10C5C3-CB32-4CC3-BF5F-A49B37FD6C0E}" dt="2022-01-23T16:21:12.587" v="774" actId="1037"/>
            <ac:spMkLst>
              <pc:docMk/>
              <pc:sldMasterMk cId="449323643" sldId="2147483648"/>
              <pc:sldLayoutMk cId="2200274651" sldId="2147483655"/>
              <ac:spMk id="4" creationId="{6D7E6A18-B15A-456F-B593-FD6861AA4C9E}"/>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D6A22-4A5E-416C-91F3-9499A27A4617}" type="datetimeFigureOut">
              <a:rPr lang="en-US" smtClean="0"/>
              <a:t>10/1/2022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A9969-70E5-46C1-8828-0C02A50AEE2B}" type="slidenum">
              <a:rPr lang="en-US" smtClean="0"/>
              <a:t>‹#›</a:t>
            </a:fld>
            <a:endParaRPr lang="en-US"/>
          </a:p>
        </p:txBody>
      </p:sp>
    </p:spTree>
    <p:extLst>
      <p:ext uri="{BB962C8B-B14F-4D97-AF65-F5344CB8AC3E}">
        <p14:creationId xmlns:p14="http://schemas.microsoft.com/office/powerpoint/2010/main" val="403944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a:t>
            </a:fld>
            <a:endParaRPr lang="en-US"/>
          </a:p>
        </p:txBody>
      </p:sp>
    </p:spTree>
    <p:extLst>
      <p:ext uri="{BB962C8B-B14F-4D97-AF65-F5344CB8AC3E}">
        <p14:creationId xmlns:p14="http://schemas.microsoft.com/office/powerpoint/2010/main" val="117199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11</a:t>
            </a:fld>
            <a:endParaRPr lang="en-US"/>
          </a:p>
        </p:txBody>
      </p:sp>
    </p:spTree>
    <p:extLst>
      <p:ext uri="{BB962C8B-B14F-4D97-AF65-F5344CB8AC3E}">
        <p14:creationId xmlns:p14="http://schemas.microsoft.com/office/powerpoint/2010/main" val="394134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12</a:t>
            </a:fld>
            <a:endParaRPr lang="en-US"/>
          </a:p>
        </p:txBody>
      </p:sp>
    </p:spTree>
    <p:extLst>
      <p:ext uri="{BB962C8B-B14F-4D97-AF65-F5344CB8AC3E}">
        <p14:creationId xmlns:p14="http://schemas.microsoft.com/office/powerpoint/2010/main" val="260860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13</a:t>
            </a:fld>
            <a:endParaRPr lang="en-US"/>
          </a:p>
        </p:txBody>
      </p:sp>
    </p:spTree>
    <p:extLst>
      <p:ext uri="{BB962C8B-B14F-4D97-AF65-F5344CB8AC3E}">
        <p14:creationId xmlns:p14="http://schemas.microsoft.com/office/powerpoint/2010/main" val="295987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14</a:t>
            </a:fld>
            <a:endParaRPr lang="en-US"/>
          </a:p>
        </p:txBody>
      </p:sp>
    </p:spTree>
    <p:extLst>
      <p:ext uri="{BB962C8B-B14F-4D97-AF65-F5344CB8AC3E}">
        <p14:creationId xmlns:p14="http://schemas.microsoft.com/office/powerpoint/2010/main" val="279105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15</a:t>
            </a:fld>
            <a:endParaRPr lang="en-US"/>
          </a:p>
        </p:txBody>
      </p:sp>
    </p:spTree>
    <p:extLst>
      <p:ext uri="{BB962C8B-B14F-4D97-AF65-F5344CB8AC3E}">
        <p14:creationId xmlns:p14="http://schemas.microsoft.com/office/powerpoint/2010/main" val="32770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16</a:t>
            </a:fld>
            <a:endParaRPr lang="en-US"/>
          </a:p>
        </p:txBody>
      </p:sp>
    </p:spTree>
    <p:extLst>
      <p:ext uri="{BB962C8B-B14F-4D97-AF65-F5344CB8AC3E}">
        <p14:creationId xmlns:p14="http://schemas.microsoft.com/office/powerpoint/2010/main" val="423104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17</a:t>
            </a:fld>
            <a:endParaRPr lang="en-US"/>
          </a:p>
        </p:txBody>
      </p:sp>
    </p:spTree>
    <p:extLst>
      <p:ext uri="{BB962C8B-B14F-4D97-AF65-F5344CB8AC3E}">
        <p14:creationId xmlns:p14="http://schemas.microsoft.com/office/powerpoint/2010/main" val="45099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18</a:t>
            </a:fld>
            <a:endParaRPr lang="en-US"/>
          </a:p>
        </p:txBody>
      </p:sp>
    </p:spTree>
    <p:extLst>
      <p:ext uri="{BB962C8B-B14F-4D97-AF65-F5344CB8AC3E}">
        <p14:creationId xmlns:p14="http://schemas.microsoft.com/office/powerpoint/2010/main" val="354753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19</a:t>
            </a:fld>
            <a:endParaRPr lang="en-US"/>
          </a:p>
        </p:txBody>
      </p:sp>
    </p:spTree>
    <p:extLst>
      <p:ext uri="{BB962C8B-B14F-4D97-AF65-F5344CB8AC3E}">
        <p14:creationId xmlns:p14="http://schemas.microsoft.com/office/powerpoint/2010/main" val="155828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20</a:t>
            </a:fld>
            <a:endParaRPr lang="en-US"/>
          </a:p>
        </p:txBody>
      </p:sp>
    </p:spTree>
    <p:extLst>
      <p:ext uri="{BB962C8B-B14F-4D97-AF65-F5344CB8AC3E}">
        <p14:creationId xmlns:p14="http://schemas.microsoft.com/office/powerpoint/2010/main" val="226313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3</a:t>
            </a:fld>
            <a:endParaRPr lang="en-US"/>
          </a:p>
        </p:txBody>
      </p:sp>
    </p:spTree>
    <p:extLst>
      <p:ext uri="{BB962C8B-B14F-4D97-AF65-F5344CB8AC3E}">
        <p14:creationId xmlns:p14="http://schemas.microsoft.com/office/powerpoint/2010/main" val="3648505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21</a:t>
            </a:fld>
            <a:endParaRPr lang="en-US"/>
          </a:p>
        </p:txBody>
      </p:sp>
    </p:spTree>
    <p:extLst>
      <p:ext uri="{BB962C8B-B14F-4D97-AF65-F5344CB8AC3E}">
        <p14:creationId xmlns:p14="http://schemas.microsoft.com/office/powerpoint/2010/main" val="103940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22</a:t>
            </a:fld>
            <a:endParaRPr lang="en-US"/>
          </a:p>
        </p:txBody>
      </p:sp>
    </p:spTree>
    <p:extLst>
      <p:ext uri="{BB962C8B-B14F-4D97-AF65-F5344CB8AC3E}">
        <p14:creationId xmlns:p14="http://schemas.microsoft.com/office/powerpoint/2010/main" val="978325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23</a:t>
            </a:fld>
            <a:endParaRPr lang="en-US"/>
          </a:p>
        </p:txBody>
      </p:sp>
    </p:spTree>
    <p:extLst>
      <p:ext uri="{BB962C8B-B14F-4D97-AF65-F5344CB8AC3E}">
        <p14:creationId xmlns:p14="http://schemas.microsoft.com/office/powerpoint/2010/main" val="265681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24</a:t>
            </a:fld>
            <a:endParaRPr lang="en-US"/>
          </a:p>
        </p:txBody>
      </p:sp>
    </p:spTree>
    <p:extLst>
      <p:ext uri="{BB962C8B-B14F-4D97-AF65-F5344CB8AC3E}">
        <p14:creationId xmlns:p14="http://schemas.microsoft.com/office/powerpoint/2010/main" val="126989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25</a:t>
            </a:fld>
            <a:endParaRPr lang="en-US"/>
          </a:p>
        </p:txBody>
      </p:sp>
    </p:spTree>
    <p:extLst>
      <p:ext uri="{BB962C8B-B14F-4D97-AF65-F5344CB8AC3E}">
        <p14:creationId xmlns:p14="http://schemas.microsoft.com/office/powerpoint/2010/main" val="377539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26</a:t>
            </a:fld>
            <a:endParaRPr lang="en-US"/>
          </a:p>
        </p:txBody>
      </p:sp>
    </p:spTree>
    <p:extLst>
      <p:ext uri="{BB962C8B-B14F-4D97-AF65-F5344CB8AC3E}">
        <p14:creationId xmlns:p14="http://schemas.microsoft.com/office/powerpoint/2010/main" val="3638083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27</a:t>
            </a:fld>
            <a:endParaRPr lang="en-US"/>
          </a:p>
        </p:txBody>
      </p:sp>
    </p:spTree>
    <p:extLst>
      <p:ext uri="{BB962C8B-B14F-4D97-AF65-F5344CB8AC3E}">
        <p14:creationId xmlns:p14="http://schemas.microsoft.com/office/powerpoint/2010/main" val="3311650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28</a:t>
            </a:fld>
            <a:endParaRPr lang="en-US"/>
          </a:p>
        </p:txBody>
      </p:sp>
    </p:spTree>
    <p:extLst>
      <p:ext uri="{BB962C8B-B14F-4D97-AF65-F5344CB8AC3E}">
        <p14:creationId xmlns:p14="http://schemas.microsoft.com/office/powerpoint/2010/main" val="2021577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29</a:t>
            </a:fld>
            <a:endParaRPr lang="en-US"/>
          </a:p>
        </p:txBody>
      </p:sp>
    </p:spTree>
    <p:extLst>
      <p:ext uri="{BB962C8B-B14F-4D97-AF65-F5344CB8AC3E}">
        <p14:creationId xmlns:p14="http://schemas.microsoft.com/office/powerpoint/2010/main" val="3318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4</a:t>
            </a:fld>
            <a:endParaRPr lang="en-US"/>
          </a:p>
        </p:txBody>
      </p:sp>
    </p:spTree>
    <p:extLst>
      <p:ext uri="{BB962C8B-B14F-4D97-AF65-F5344CB8AC3E}">
        <p14:creationId xmlns:p14="http://schemas.microsoft.com/office/powerpoint/2010/main" val="344223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5</a:t>
            </a:fld>
            <a:endParaRPr lang="en-US"/>
          </a:p>
        </p:txBody>
      </p:sp>
    </p:spTree>
    <p:extLst>
      <p:ext uri="{BB962C8B-B14F-4D97-AF65-F5344CB8AC3E}">
        <p14:creationId xmlns:p14="http://schemas.microsoft.com/office/powerpoint/2010/main" val="359384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6</a:t>
            </a:fld>
            <a:endParaRPr lang="en-US"/>
          </a:p>
        </p:txBody>
      </p:sp>
    </p:spTree>
    <p:extLst>
      <p:ext uri="{BB962C8B-B14F-4D97-AF65-F5344CB8AC3E}">
        <p14:creationId xmlns:p14="http://schemas.microsoft.com/office/powerpoint/2010/main" val="166565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7</a:t>
            </a:fld>
            <a:endParaRPr lang="en-US"/>
          </a:p>
        </p:txBody>
      </p:sp>
    </p:spTree>
    <p:extLst>
      <p:ext uri="{BB962C8B-B14F-4D97-AF65-F5344CB8AC3E}">
        <p14:creationId xmlns:p14="http://schemas.microsoft.com/office/powerpoint/2010/main" val="57501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8</a:t>
            </a:fld>
            <a:endParaRPr lang="en-US"/>
          </a:p>
        </p:txBody>
      </p:sp>
    </p:spTree>
    <p:extLst>
      <p:ext uri="{BB962C8B-B14F-4D97-AF65-F5344CB8AC3E}">
        <p14:creationId xmlns:p14="http://schemas.microsoft.com/office/powerpoint/2010/main" val="230151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9</a:t>
            </a:fld>
            <a:endParaRPr lang="en-US"/>
          </a:p>
        </p:txBody>
      </p:sp>
    </p:spTree>
    <p:extLst>
      <p:ext uri="{BB962C8B-B14F-4D97-AF65-F5344CB8AC3E}">
        <p14:creationId xmlns:p14="http://schemas.microsoft.com/office/powerpoint/2010/main" val="400929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A9969-70E5-46C1-8828-0C02A50AEE2B}" type="slidenum">
              <a:rPr lang="en-US" smtClean="0"/>
              <a:t>10</a:t>
            </a:fld>
            <a:endParaRPr lang="en-US"/>
          </a:p>
        </p:txBody>
      </p:sp>
    </p:spTree>
    <p:extLst>
      <p:ext uri="{BB962C8B-B14F-4D97-AF65-F5344CB8AC3E}">
        <p14:creationId xmlns:p14="http://schemas.microsoft.com/office/powerpoint/2010/main" val="183600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D348-617B-43A1-A724-F0BE3D0E7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376C0-DD55-4442-8802-A01B818AE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88D0E-E541-45B9-BE16-5266B1BAC1AA}"/>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5" name="Footer Placeholder 4">
            <a:extLst>
              <a:ext uri="{FF2B5EF4-FFF2-40B4-BE49-F238E27FC236}">
                <a16:creationId xmlns:a16="http://schemas.microsoft.com/office/drawing/2014/main" id="{7B2D0EA1-5651-4DDB-8100-98640666A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A6922-28F1-4C4C-8773-6673DCD0974B}"/>
              </a:ext>
            </a:extLst>
          </p:cNvPr>
          <p:cNvSpPr>
            <a:spLocks noGrp="1"/>
          </p:cNvSpPr>
          <p:nvPr>
            <p:ph type="sldNum" sz="quarter" idx="12"/>
          </p:nvPr>
        </p:nvSpPr>
        <p:spPr/>
        <p:txBody>
          <a:bodyPr/>
          <a:lstStyle/>
          <a:p>
            <a:fld id="{3C578CFB-ABB4-4615-8A64-527A5A555352}" type="slidenum">
              <a:rPr lang="en-US" smtClean="0"/>
              <a:t>‹#›</a:t>
            </a:fld>
            <a:endParaRPr lang="en-US"/>
          </a:p>
        </p:txBody>
      </p:sp>
    </p:spTree>
    <p:extLst>
      <p:ext uri="{BB962C8B-B14F-4D97-AF65-F5344CB8AC3E}">
        <p14:creationId xmlns:p14="http://schemas.microsoft.com/office/powerpoint/2010/main" val="304921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A413-70FF-4C3A-A476-1E19058D1D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F169CD-099C-47C4-90C6-3283EBF033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23000-3C37-463D-A5DB-A3005C1D7059}"/>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5" name="Footer Placeholder 4">
            <a:extLst>
              <a:ext uri="{FF2B5EF4-FFF2-40B4-BE49-F238E27FC236}">
                <a16:creationId xmlns:a16="http://schemas.microsoft.com/office/drawing/2014/main" id="{E819110A-99D2-4B5E-BCA1-3DF8076E5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A6A0E-AB46-48FE-B4B0-0F8E8EED115D}"/>
              </a:ext>
            </a:extLst>
          </p:cNvPr>
          <p:cNvSpPr>
            <a:spLocks noGrp="1"/>
          </p:cNvSpPr>
          <p:nvPr>
            <p:ph type="sldNum" sz="quarter" idx="12"/>
          </p:nvPr>
        </p:nvSpPr>
        <p:spPr/>
        <p:txBody>
          <a:bodyPr/>
          <a:lstStyle/>
          <a:p>
            <a:fld id="{3C578CFB-ABB4-4615-8A64-527A5A555352}" type="slidenum">
              <a:rPr lang="en-US" smtClean="0"/>
              <a:t>‹#›</a:t>
            </a:fld>
            <a:endParaRPr lang="en-US"/>
          </a:p>
        </p:txBody>
      </p:sp>
    </p:spTree>
    <p:extLst>
      <p:ext uri="{BB962C8B-B14F-4D97-AF65-F5344CB8AC3E}">
        <p14:creationId xmlns:p14="http://schemas.microsoft.com/office/powerpoint/2010/main" val="339905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3A8FF-187F-47D3-A963-3D4E4E4C4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DC624-4989-42D0-AE34-85B3A0FFA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0EB44-9DD0-4D85-B04C-2771082E35E8}"/>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5" name="Footer Placeholder 4">
            <a:extLst>
              <a:ext uri="{FF2B5EF4-FFF2-40B4-BE49-F238E27FC236}">
                <a16:creationId xmlns:a16="http://schemas.microsoft.com/office/drawing/2014/main" id="{CE0E8404-9764-4F33-8312-249B037B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4C79D-5EC6-4D50-A8A5-5D01FB6589C2}"/>
              </a:ext>
            </a:extLst>
          </p:cNvPr>
          <p:cNvSpPr>
            <a:spLocks noGrp="1"/>
          </p:cNvSpPr>
          <p:nvPr>
            <p:ph type="sldNum" sz="quarter" idx="12"/>
          </p:nvPr>
        </p:nvSpPr>
        <p:spPr/>
        <p:txBody>
          <a:bodyPr/>
          <a:lstStyle/>
          <a:p>
            <a:fld id="{3C578CFB-ABB4-4615-8A64-527A5A555352}" type="slidenum">
              <a:rPr lang="en-US" smtClean="0"/>
              <a:t>‹#›</a:t>
            </a:fld>
            <a:endParaRPr lang="en-US"/>
          </a:p>
        </p:txBody>
      </p:sp>
    </p:spTree>
    <p:extLst>
      <p:ext uri="{BB962C8B-B14F-4D97-AF65-F5344CB8AC3E}">
        <p14:creationId xmlns:p14="http://schemas.microsoft.com/office/powerpoint/2010/main" val="174076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CB-9F3F-44FA-8CD6-55AF4AF6AA09}"/>
              </a:ext>
            </a:extLst>
          </p:cNvPr>
          <p:cNvSpPr>
            <a:spLocks noGrp="1"/>
          </p:cNvSpPr>
          <p:nvPr>
            <p:ph type="title"/>
          </p:nvPr>
        </p:nvSpPr>
        <p:spPr>
          <a:xfrm>
            <a:off x="1133633" y="365124"/>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364A600-0BE3-4760-8FCE-4B59FECE0048}"/>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4" name="Footer Placeholder 3">
            <a:extLst>
              <a:ext uri="{FF2B5EF4-FFF2-40B4-BE49-F238E27FC236}">
                <a16:creationId xmlns:a16="http://schemas.microsoft.com/office/drawing/2014/main" id="{55B871A2-305F-40ED-AE42-7AE26D85B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6A6A74-8BB4-41FE-AD96-38F71A589DE4}"/>
              </a:ext>
            </a:extLst>
          </p:cNvPr>
          <p:cNvSpPr>
            <a:spLocks noGrp="1"/>
          </p:cNvSpPr>
          <p:nvPr>
            <p:ph type="sldNum" sz="quarter" idx="12"/>
          </p:nvPr>
        </p:nvSpPr>
        <p:spPr>
          <a:xfrm>
            <a:off x="4443537" y="6356350"/>
            <a:ext cx="2743200" cy="365125"/>
          </a:xfrm>
        </p:spPr>
        <p:txBody>
          <a:bodyPr/>
          <a:lstStyle>
            <a:lvl1pPr algn="ctr">
              <a:defRPr/>
            </a:lvl1pPr>
          </a:lstStyle>
          <a:p>
            <a:fld id="{155A8B26-FFEC-4243-8FC5-66714D1D8203}" type="slidenum">
              <a:rPr lang="en-US" smtClean="0"/>
              <a:pPr/>
              <a:t>‹#›</a:t>
            </a:fld>
            <a:endParaRPr lang="en-US" dirty="0"/>
          </a:p>
        </p:txBody>
      </p:sp>
      <p:pic>
        <p:nvPicPr>
          <p:cNvPr id="9" name="Picture 8" descr="Icon&#10;&#10;Description automatically generated">
            <a:extLst>
              <a:ext uri="{FF2B5EF4-FFF2-40B4-BE49-F238E27FC236}">
                <a16:creationId xmlns:a16="http://schemas.microsoft.com/office/drawing/2014/main" id="{3FD3176A-13D7-4D0E-B363-6A713D3B2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0195"/>
            <a:ext cx="1133633" cy="695422"/>
          </a:xfrm>
          <a:prstGeom prst="rect">
            <a:avLst/>
          </a:prstGeom>
        </p:spPr>
      </p:pic>
    </p:spTree>
    <p:extLst>
      <p:ext uri="{BB962C8B-B14F-4D97-AF65-F5344CB8AC3E}">
        <p14:creationId xmlns:p14="http://schemas.microsoft.com/office/powerpoint/2010/main" val="4760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99C3-7BEF-4F5C-A7A9-C48A930C722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BCC465-61EE-4D11-B308-FA7AD18DEFCB}"/>
              </a:ext>
            </a:extLst>
          </p:cNvPr>
          <p:cNvSpPr>
            <a:spLocks noGrp="1"/>
          </p:cNvSpPr>
          <p:nvPr>
            <p:ph idx="1"/>
          </p:nvPr>
        </p:nvSpPr>
        <p:spPr/>
        <p:txBody>
          <a:bodyPr/>
          <a:lstStyle>
            <a:lvl1pPr>
              <a:buClr>
                <a:schemeClr val="accent6"/>
              </a:buClr>
              <a:defRPr>
                <a:latin typeface="Constantia" panose="02030602050306030303" pitchFamily="18" charset="0"/>
              </a:defRPr>
            </a:lvl1pPr>
            <a:lvl2pPr marL="685800" indent="-228600">
              <a:buClr>
                <a:schemeClr val="accent6"/>
              </a:buClr>
              <a:buFont typeface="Calibri" panose="020F0502020204030204" pitchFamily="34" charset="0"/>
              <a:buChar char="₋"/>
              <a:defRPr>
                <a:latin typeface="Constantia" panose="02030602050306030303" pitchFamily="18" charset="0"/>
              </a:defRPr>
            </a:lvl2pPr>
            <a:lvl3pPr marL="1143000" indent="-228600">
              <a:buClr>
                <a:schemeClr val="accent6"/>
              </a:buClr>
              <a:buFont typeface="Courier New" panose="02070309020205020404" pitchFamily="49" charset="0"/>
              <a:buChar char="o"/>
              <a:defRPr>
                <a:latin typeface="Constantia" panose="02030602050306030303" pitchFamily="18" charset="0"/>
              </a:defRPr>
            </a:lvl3pPr>
            <a:lvl4pPr marL="1600200" indent="-228600">
              <a:buClr>
                <a:schemeClr val="accent6"/>
              </a:buClr>
              <a:buFont typeface="Courier New" panose="02070309020205020404" pitchFamily="49" charset="0"/>
              <a:buChar char="o"/>
              <a:defRPr>
                <a:latin typeface="Constantia" panose="02030602050306030303" pitchFamily="18" charset="0"/>
              </a:defRPr>
            </a:lvl4pPr>
            <a:lvl5pPr marL="2057400" indent="-228600">
              <a:buClr>
                <a:schemeClr val="accent6"/>
              </a:buClr>
              <a:buFont typeface="Courier New" panose="02070309020205020404" pitchFamily="49" charset="0"/>
              <a:buChar char="o"/>
              <a:defRPr>
                <a:latin typeface="Constantia" panose="0203060205030603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FA35C46-728D-490E-B6E9-5B339973C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38365"/>
            <a:ext cx="314369" cy="2219635"/>
          </a:xfrm>
          <a:prstGeom prst="rect">
            <a:avLst/>
          </a:prstGeom>
        </p:spPr>
      </p:pic>
      <p:pic>
        <p:nvPicPr>
          <p:cNvPr id="12" name="Picture 11" descr="Shape, arrow&#10;&#10;Description automatically generated">
            <a:extLst>
              <a:ext uri="{FF2B5EF4-FFF2-40B4-BE49-F238E27FC236}">
                <a16:creationId xmlns:a16="http://schemas.microsoft.com/office/drawing/2014/main" id="{2FD94D63-DD20-44A4-9151-6885E72C9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9894" y="0"/>
            <a:ext cx="762106" cy="4191585"/>
          </a:xfrm>
          <a:prstGeom prst="rect">
            <a:avLst/>
          </a:prstGeom>
        </p:spPr>
      </p:pic>
      <p:sp>
        <p:nvSpPr>
          <p:cNvPr id="13" name="Date Placeholder 12">
            <a:extLst>
              <a:ext uri="{FF2B5EF4-FFF2-40B4-BE49-F238E27FC236}">
                <a16:creationId xmlns:a16="http://schemas.microsoft.com/office/drawing/2014/main" id="{B57EEC85-8C48-4158-BDB9-37A8B84ADAB8}"/>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14" name="Footer Placeholder 13">
            <a:extLst>
              <a:ext uri="{FF2B5EF4-FFF2-40B4-BE49-F238E27FC236}">
                <a16:creationId xmlns:a16="http://schemas.microsoft.com/office/drawing/2014/main" id="{AB5FBEF2-C2A8-4962-A7ED-7618A1219B44}"/>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0056D048-5952-4B00-B7E8-6E856B6C692A}"/>
              </a:ext>
            </a:extLst>
          </p:cNvPr>
          <p:cNvSpPr>
            <a:spLocks noGrp="1"/>
          </p:cNvSpPr>
          <p:nvPr>
            <p:ph type="sldNum" sz="quarter" idx="12"/>
          </p:nvPr>
        </p:nvSpPr>
        <p:spPr>
          <a:xfrm>
            <a:off x="4443541" y="6356350"/>
            <a:ext cx="2743200" cy="365125"/>
          </a:xfrm>
        </p:spPr>
        <p:txBody>
          <a:bodyPr/>
          <a:lstStyle>
            <a:lvl1pPr algn="ctr">
              <a:defRPr/>
            </a:lvl1pPr>
          </a:lstStyle>
          <a:p>
            <a:fld id="{B726A528-2D06-4EDF-A4B0-B025163C36D0}" type="slidenum">
              <a:rPr lang="en-US" smtClean="0"/>
              <a:pPr/>
              <a:t>‹#›</a:t>
            </a:fld>
            <a:endParaRPr lang="en-US" dirty="0"/>
          </a:p>
        </p:txBody>
      </p:sp>
      <p:pic>
        <p:nvPicPr>
          <p:cNvPr id="5" name="Picture 4" descr="Text&#10;&#10;Description automatically generated">
            <a:extLst>
              <a:ext uri="{FF2B5EF4-FFF2-40B4-BE49-F238E27FC236}">
                <a16:creationId xmlns:a16="http://schemas.microsoft.com/office/drawing/2014/main" id="{C8E852B2-53D4-4BEE-BD39-D50403ACB8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1006" y="6176963"/>
            <a:ext cx="1606625" cy="570693"/>
          </a:xfrm>
          <a:prstGeom prst="rect">
            <a:avLst/>
          </a:prstGeom>
        </p:spPr>
      </p:pic>
    </p:spTree>
    <p:extLst>
      <p:ext uri="{BB962C8B-B14F-4D97-AF65-F5344CB8AC3E}">
        <p14:creationId xmlns:p14="http://schemas.microsoft.com/office/powerpoint/2010/main" val="120972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47C2-FFC6-41DC-A3A2-7BFD55E64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456298-1C7C-454B-9C7A-E84B80733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D1BFD-50B1-4AFF-BFAE-C4CBE307B7B1}"/>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5" name="Footer Placeholder 4">
            <a:extLst>
              <a:ext uri="{FF2B5EF4-FFF2-40B4-BE49-F238E27FC236}">
                <a16:creationId xmlns:a16="http://schemas.microsoft.com/office/drawing/2014/main" id="{48831246-B2F3-4887-83B0-0B0CB8C99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3FB35-25A4-4A31-AC41-2A5FF611331A}"/>
              </a:ext>
            </a:extLst>
          </p:cNvPr>
          <p:cNvSpPr>
            <a:spLocks noGrp="1"/>
          </p:cNvSpPr>
          <p:nvPr>
            <p:ph type="sldNum" sz="quarter" idx="12"/>
          </p:nvPr>
        </p:nvSpPr>
        <p:spPr>
          <a:xfrm>
            <a:off x="4430475" y="6356350"/>
            <a:ext cx="2743200" cy="365125"/>
          </a:xfrm>
        </p:spPr>
        <p:txBody>
          <a:bodyPr/>
          <a:lstStyle>
            <a:lvl1pPr algn="ctr">
              <a:defRPr/>
            </a:lvl1pPr>
          </a:lstStyle>
          <a:p>
            <a:fld id="{3C578CFB-ABB4-4615-8A64-527A5A555352}" type="slidenum">
              <a:rPr lang="en-US" smtClean="0"/>
              <a:pPr/>
              <a:t>‹#›</a:t>
            </a:fld>
            <a:endParaRPr lang="en-US"/>
          </a:p>
        </p:txBody>
      </p:sp>
    </p:spTree>
    <p:extLst>
      <p:ext uri="{BB962C8B-B14F-4D97-AF65-F5344CB8AC3E}">
        <p14:creationId xmlns:p14="http://schemas.microsoft.com/office/powerpoint/2010/main" val="339398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2F2-A653-42E5-9AE4-F481FD94D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DA809-3918-415F-BFF3-50B2DD27B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3766F-3A7A-4849-B696-3EF3EE9A6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B9B4F-21F0-44A2-9F92-29D9F6789F7D}"/>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6" name="Footer Placeholder 5">
            <a:extLst>
              <a:ext uri="{FF2B5EF4-FFF2-40B4-BE49-F238E27FC236}">
                <a16:creationId xmlns:a16="http://schemas.microsoft.com/office/drawing/2014/main" id="{3AA26825-17B7-4C87-B919-50E7C16C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ABD08-B21D-4ADB-9DF3-AAF9A4888F6F}"/>
              </a:ext>
            </a:extLst>
          </p:cNvPr>
          <p:cNvSpPr>
            <a:spLocks noGrp="1"/>
          </p:cNvSpPr>
          <p:nvPr>
            <p:ph type="sldNum" sz="quarter" idx="12"/>
          </p:nvPr>
        </p:nvSpPr>
        <p:spPr>
          <a:xfrm>
            <a:off x="4443548" y="6364151"/>
            <a:ext cx="2743200" cy="365125"/>
          </a:xfrm>
        </p:spPr>
        <p:txBody>
          <a:bodyPr/>
          <a:lstStyle>
            <a:lvl1pPr algn="ctr">
              <a:defRPr/>
            </a:lvl1pPr>
          </a:lstStyle>
          <a:p>
            <a:fld id="{3C578CFB-ABB4-4615-8A64-527A5A555352}" type="slidenum">
              <a:rPr lang="en-US" smtClean="0"/>
              <a:pPr/>
              <a:t>‹#›</a:t>
            </a:fld>
            <a:endParaRPr lang="en-US"/>
          </a:p>
        </p:txBody>
      </p:sp>
    </p:spTree>
    <p:extLst>
      <p:ext uri="{BB962C8B-B14F-4D97-AF65-F5344CB8AC3E}">
        <p14:creationId xmlns:p14="http://schemas.microsoft.com/office/powerpoint/2010/main" val="40614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4963-DF29-4485-8F03-8182F01C9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C6920-7AFA-4E8E-B52C-C352F3B23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04BD0-79C5-468B-910D-133706FEE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78DD2-C95E-486E-B6CC-755D091DE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C52BA-7781-49AB-955C-5F1309FEC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AA496-D3F0-470D-9C81-071031DA2C9E}"/>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8" name="Footer Placeholder 7">
            <a:extLst>
              <a:ext uri="{FF2B5EF4-FFF2-40B4-BE49-F238E27FC236}">
                <a16:creationId xmlns:a16="http://schemas.microsoft.com/office/drawing/2014/main" id="{FEB148DA-E49B-4FD2-9995-8C7B9CE7E3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47603-3378-438C-BD58-313FED7CEF2A}"/>
              </a:ext>
            </a:extLst>
          </p:cNvPr>
          <p:cNvSpPr>
            <a:spLocks noGrp="1"/>
          </p:cNvSpPr>
          <p:nvPr>
            <p:ph type="sldNum" sz="quarter" idx="12"/>
          </p:nvPr>
        </p:nvSpPr>
        <p:spPr>
          <a:xfrm>
            <a:off x="4437014" y="6364151"/>
            <a:ext cx="2743200" cy="365125"/>
          </a:xfrm>
        </p:spPr>
        <p:txBody>
          <a:bodyPr/>
          <a:lstStyle>
            <a:lvl1pPr algn="ctr">
              <a:defRPr/>
            </a:lvl1pPr>
          </a:lstStyle>
          <a:p>
            <a:fld id="{3C578CFB-ABB4-4615-8A64-527A5A555352}" type="slidenum">
              <a:rPr lang="en-US" smtClean="0"/>
              <a:pPr/>
              <a:t>‹#›</a:t>
            </a:fld>
            <a:endParaRPr lang="en-US"/>
          </a:p>
        </p:txBody>
      </p:sp>
    </p:spTree>
    <p:extLst>
      <p:ext uri="{BB962C8B-B14F-4D97-AF65-F5344CB8AC3E}">
        <p14:creationId xmlns:p14="http://schemas.microsoft.com/office/powerpoint/2010/main" val="24998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DC84A-DD61-439F-8BC0-928D2F94BDEE}"/>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3" name="Footer Placeholder 2">
            <a:extLst>
              <a:ext uri="{FF2B5EF4-FFF2-40B4-BE49-F238E27FC236}">
                <a16:creationId xmlns:a16="http://schemas.microsoft.com/office/drawing/2014/main" id="{ED9B09C2-6979-4585-A91B-BCE27B8AC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E6A18-B15A-456F-B593-FD6861AA4C9E}"/>
              </a:ext>
            </a:extLst>
          </p:cNvPr>
          <p:cNvSpPr>
            <a:spLocks noGrp="1"/>
          </p:cNvSpPr>
          <p:nvPr>
            <p:ph type="sldNum" sz="quarter" idx="12"/>
          </p:nvPr>
        </p:nvSpPr>
        <p:spPr>
          <a:xfrm>
            <a:off x="4770121" y="6356349"/>
            <a:ext cx="2743200" cy="365125"/>
          </a:xfrm>
        </p:spPr>
        <p:txBody>
          <a:bodyPr/>
          <a:lstStyle>
            <a:lvl1pPr algn="ctr">
              <a:defRPr/>
            </a:lvl1pPr>
          </a:lstStyle>
          <a:p>
            <a:fld id="{3C578CFB-ABB4-4615-8A64-527A5A555352}" type="slidenum">
              <a:rPr lang="en-US" smtClean="0"/>
              <a:pPr/>
              <a:t>‹#›</a:t>
            </a:fld>
            <a:endParaRPr lang="en-US"/>
          </a:p>
        </p:txBody>
      </p:sp>
    </p:spTree>
    <p:extLst>
      <p:ext uri="{BB962C8B-B14F-4D97-AF65-F5344CB8AC3E}">
        <p14:creationId xmlns:p14="http://schemas.microsoft.com/office/powerpoint/2010/main" val="220027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B4A8-3DBB-463E-A05C-740B7D879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25EF1-30CE-4BAD-9DF1-CB30C9346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1DE72E-DA84-46F0-AD3D-1178D95CC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02D5B-277E-46B7-9CA0-E9629E3868A1}"/>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6" name="Footer Placeholder 5">
            <a:extLst>
              <a:ext uri="{FF2B5EF4-FFF2-40B4-BE49-F238E27FC236}">
                <a16:creationId xmlns:a16="http://schemas.microsoft.com/office/drawing/2014/main" id="{B7F45246-CBD5-4323-AA41-0D4577157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79619-1033-4F51-9892-A85881A54D55}"/>
              </a:ext>
            </a:extLst>
          </p:cNvPr>
          <p:cNvSpPr>
            <a:spLocks noGrp="1"/>
          </p:cNvSpPr>
          <p:nvPr>
            <p:ph type="sldNum" sz="quarter" idx="12"/>
          </p:nvPr>
        </p:nvSpPr>
        <p:spPr/>
        <p:txBody>
          <a:bodyPr/>
          <a:lstStyle/>
          <a:p>
            <a:fld id="{3C578CFB-ABB4-4615-8A64-527A5A555352}" type="slidenum">
              <a:rPr lang="en-US" smtClean="0"/>
              <a:t>‹#›</a:t>
            </a:fld>
            <a:endParaRPr lang="en-US"/>
          </a:p>
        </p:txBody>
      </p:sp>
    </p:spTree>
    <p:extLst>
      <p:ext uri="{BB962C8B-B14F-4D97-AF65-F5344CB8AC3E}">
        <p14:creationId xmlns:p14="http://schemas.microsoft.com/office/powerpoint/2010/main" val="352166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0F1F-AE26-463F-9CB2-AB9C34F1D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3D9E4-25BE-4FA3-BB41-7AD392CD9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14BA4-9A89-4E66-A4BF-93DDE45CE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EAF73-1655-4476-A0D0-8F77BB9953BD}"/>
              </a:ext>
            </a:extLst>
          </p:cNvPr>
          <p:cNvSpPr>
            <a:spLocks noGrp="1"/>
          </p:cNvSpPr>
          <p:nvPr>
            <p:ph type="dt" sz="half" idx="10"/>
          </p:nvPr>
        </p:nvSpPr>
        <p:spPr/>
        <p:txBody>
          <a:bodyPr/>
          <a:lstStyle/>
          <a:p>
            <a:fld id="{2AC0B9E7-8B62-452C-B2D0-DC93AB4F5A6C}" type="datetimeFigureOut">
              <a:rPr lang="en-US" smtClean="0"/>
              <a:t>10/1/2022</a:t>
            </a:fld>
            <a:endParaRPr lang="en-US"/>
          </a:p>
        </p:txBody>
      </p:sp>
      <p:sp>
        <p:nvSpPr>
          <p:cNvPr id="6" name="Footer Placeholder 5">
            <a:extLst>
              <a:ext uri="{FF2B5EF4-FFF2-40B4-BE49-F238E27FC236}">
                <a16:creationId xmlns:a16="http://schemas.microsoft.com/office/drawing/2014/main" id="{43F228E8-47B6-4965-838F-83F80AB9C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723C8-813E-40A8-ADF7-25D42AF810DB}"/>
              </a:ext>
            </a:extLst>
          </p:cNvPr>
          <p:cNvSpPr>
            <a:spLocks noGrp="1"/>
          </p:cNvSpPr>
          <p:nvPr>
            <p:ph type="sldNum" sz="quarter" idx="12"/>
          </p:nvPr>
        </p:nvSpPr>
        <p:spPr/>
        <p:txBody>
          <a:bodyPr/>
          <a:lstStyle/>
          <a:p>
            <a:fld id="{3C578CFB-ABB4-4615-8A64-527A5A555352}" type="slidenum">
              <a:rPr lang="en-US" smtClean="0"/>
              <a:t>‹#›</a:t>
            </a:fld>
            <a:endParaRPr lang="en-US"/>
          </a:p>
        </p:txBody>
      </p:sp>
    </p:spTree>
    <p:extLst>
      <p:ext uri="{BB962C8B-B14F-4D97-AF65-F5344CB8AC3E}">
        <p14:creationId xmlns:p14="http://schemas.microsoft.com/office/powerpoint/2010/main" val="10191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592F8-F113-4E34-A448-989ABBAEC4FD}"/>
              </a:ext>
            </a:extLst>
          </p:cNvPr>
          <p:cNvSpPr>
            <a:spLocks noGrp="1"/>
          </p:cNvSpPr>
          <p:nvPr>
            <p:ph type="title"/>
          </p:nvPr>
        </p:nvSpPr>
        <p:spPr>
          <a:xfrm>
            <a:off x="1133634" y="365125"/>
            <a:ext cx="102201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70C2E0-F150-4D01-8934-FD698B6DFA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3EF99-C2F8-447A-BEAF-097BBDA9B4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0B9E7-8B62-452C-B2D0-DC93AB4F5A6C}" type="datetimeFigureOut">
              <a:rPr lang="en-US" smtClean="0"/>
              <a:t>10/1/2022</a:t>
            </a:fld>
            <a:endParaRPr lang="en-US"/>
          </a:p>
        </p:txBody>
      </p:sp>
      <p:sp>
        <p:nvSpPr>
          <p:cNvPr id="5" name="Footer Placeholder 4">
            <a:extLst>
              <a:ext uri="{FF2B5EF4-FFF2-40B4-BE49-F238E27FC236}">
                <a16:creationId xmlns:a16="http://schemas.microsoft.com/office/drawing/2014/main" id="{5EB0A1E1-9A8C-46AC-B575-67F047083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A69C2E-8B11-4F2F-A6A1-634F80C10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78CFB-ABB4-4615-8A64-527A5A555352}" type="slidenum">
              <a:rPr lang="en-US" smtClean="0"/>
              <a:t>‹#›</a:t>
            </a:fld>
            <a:endParaRPr lang="en-US"/>
          </a:p>
        </p:txBody>
      </p:sp>
      <p:pic>
        <p:nvPicPr>
          <p:cNvPr id="8" name="Picture 7">
            <a:extLst>
              <a:ext uri="{FF2B5EF4-FFF2-40B4-BE49-F238E27FC236}">
                <a16:creationId xmlns:a16="http://schemas.microsoft.com/office/drawing/2014/main" id="{728066C4-5AC4-46B5-BF8E-A2C56F090A2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92799"/>
            <a:ext cx="1133633" cy="695422"/>
          </a:xfrm>
          <a:prstGeom prst="rect">
            <a:avLst/>
          </a:prstGeom>
        </p:spPr>
      </p:pic>
    </p:spTree>
    <p:extLst>
      <p:ext uri="{BB962C8B-B14F-4D97-AF65-F5344CB8AC3E}">
        <p14:creationId xmlns:p14="http://schemas.microsoft.com/office/powerpoint/2010/main" val="44932364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Constantia" panose="0203060205030603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allen@zwfirm.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8881" y="457200"/>
            <a:ext cx="10909640" cy="1601507"/>
          </a:xfrm>
        </p:spPr>
        <p:txBody>
          <a:bodyPr anchor="b">
            <a:normAutofit/>
          </a:bodyPr>
          <a:lstStyle/>
          <a:p>
            <a:r>
              <a:rPr lang="en-US" sz="5400" b="1" dirty="0">
                <a:latin typeface="Constantia" panose="02030602050306030303" pitchFamily="18" charset="0"/>
              </a:rPr>
              <a:t>What is the deal with bioengineered food labeling?</a:t>
            </a:r>
          </a:p>
        </p:txBody>
      </p:sp>
      <p:sp>
        <p:nvSpPr>
          <p:cNvPr id="11"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olorful vegetables&#10;&#10;Description automatically generated with low confidence">
            <a:extLst>
              <a:ext uri="{FF2B5EF4-FFF2-40B4-BE49-F238E27FC236}">
                <a16:creationId xmlns:a16="http://schemas.microsoft.com/office/drawing/2014/main" id="{F4729C35-0691-4294-984F-BDCABE353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261" y="2534195"/>
            <a:ext cx="6545477" cy="2480487"/>
          </a:xfrm>
          <a:prstGeom prst="rect">
            <a:avLst/>
          </a:prstGeom>
        </p:spPr>
      </p:pic>
      <p:sp>
        <p:nvSpPr>
          <p:cNvPr id="6" name="Title 1">
            <a:extLst>
              <a:ext uri="{FF2B5EF4-FFF2-40B4-BE49-F238E27FC236}">
                <a16:creationId xmlns:a16="http://schemas.microsoft.com/office/drawing/2014/main" id="{29103BE2-663D-45F0-B04C-32F51542B01B}"/>
              </a:ext>
            </a:extLst>
          </p:cNvPr>
          <p:cNvSpPr txBox="1">
            <a:spLocks/>
          </p:cNvSpPr>
          <p:nvPr/>
        </p:nvSpPr>
        <p:spPr>
          <a:xfrm>
            <a:off x="638881" y="5526417"/>
            <a:ext cx="10909640" cy="96615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b="1" kern="1200">
                <a:solidFill>
                  <a:schemeClr val="tx1"/>
                </a:solidFill>
                <a:latin typeface="Constantia" panose="02030602050306030303" pitchFamily="18" charset="0"/>
                <a:ea typeface="+mj-ea"/>
                <a:cs typeface="+mj-cs"/>
              </a:defRPr>
            </a:lvl1pPr>
          </a:lstStyle>
          <a:p>
            <a:r>
              <a:rPr lang="de-DE" sz="3600" dirty="0"/>
              <a:t>Jennifer L. Allen –</a:t>
            </a:r>
          </a:p>
          <a:p>
            <a:r>
              <a:rPr lang="de-DE" sz="3600" dirty="0"/>
              <a:t>Zwillinger Wulkan</a:t>
            </a:r>
            <a:endParaRPr lang="en-US" sz="3600" dirty="0"/>
          </a:p>
        </p:txBody>
      </p:sp>
      <p:pic>
        <p:nvPicPr>
          <p:cNvPr id="5" name="Picture 4" descr="Text&#10;&#10;Description automatically generated">
            <a:extLst>
              <a:ext uri="{FF2B5EF4-FFF2-40B4-BE49-F238E27FC236}">
                <a16:creationId xmlns:a16="http://schemas.microsoft.com/office/drawing/2014/main" id="{BF4ACA80-50D9-4765-936E-BCC5C78D0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531" y="6047184"/>
            <a:ext cx="1792989" cy="636892"/>
          </a:xfrm>
          <a:prstGeom prst="rect">
            <a:avLst/>
          </a:prstGeom>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WHAT MUST THE DISCLOSURE LOOK LIKE?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956800" cy="4351338"/>
          </a:xfrm>
        </p:spPr>
        <p:txBody>
          <a:bodyPr>
            <a:normAutofit/>
          </a:bodyPr>
          <a:lstStyle/>
          <a:p>
            <a:r>
              <a:rPr lang="en-US" sz="2400" dirty="0"/>
              <a:t>Likely to be read and understood by consumer under ordinary shopping conditions;</a:t>
            </a:r>
          </a:p>
          <a:p>
            <a:pPr>
              <a:spcBef>
                <a:spcPts val="1800"/>
              </a:spcBef>
            </a:pPr>
            <a:r>
              <a:rPr lang="en-US" sz="2400" dirty="0"/>
              <a:t>Must be placed either on the information panel, adjacent to the name and location of the manufacturer, importer or similar;</a:t>
            </a:r>
          </a:p>
          <a:p>
            <a:pPr>
              <a:spcBef>
                <a:spcPts val="1800"/>
              </a:spcBef>
            </a:pPr>
            <a:r>
              <a:rPr lang="en-US" sz="2400" dirty="0"/>
              <a:t>On the principal display panel; or</a:t>
            </a:r>
          </a:p>
          <a:p>
            <a:pPr>
              <a:spcBef>
                <a:spcPts val="1800"/>
              </a:spcBef>
            </a:pPr>
            <a:r>
              <a:rPr lang="en-US" sz="2400" dirty="0"/>
              <a:t>On an alternate panel if there isn’t room elsewhere, so long as it will be read and understood by the consumer under ordinary shopping conditions.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10</a:t>
            </a:fld>
            <a:endParaRPr lang="en-US" dirty="0"/>
          </a:p>
        </p:txBody>
      </p:sp>
    </p:spTree>
    <p:extLst>
      <p:ext uri="{BB962C8B-B14F-4D97-AF65-F5344CB8AC3E}">
        <p14:creationId xmlns:p14="http://schemas.microsoft.com/office/powerpoint/2010/main" val="133082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TEXT DISCLOSURES</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8069945" cy="4351338"/>
          </a:xfrm>
        </p:spPr>
        <p:txBody>
          <a:bodyPr>
            <a:normAutofit/>
          </a:bodyPr>
          <a:lstStyle/>
          <a:p>
            <a:r>
              <a:rPr lang="en-US" sz="2400" dirty="0"/>
              <a:t>If a food (including any ingredient produced from such food) is on the List of Bioengineered Foods and records maintained by a regulated entity demonstrate that the food is bioengineered:</a:t>
            </a:r>
          </a:p>
          <a:p>
            <a:pPr lvl="1">
              <a:spcBef>
                <a:spcPts val="1800"/>
              </a:spcBef>
            </a:pPr>
            <a:r>
              <a:rPr lang="en-US" sz="2200" dirty="0"/>
              <a:t>“Bioengineered food” or “Bioengineered foods”</a:t>
            </a:r>
          </a:p>
          <a:p>
            <a:pPr lvl="1">
              <a:spcBef>
                <a:spcPts val="1800"/>
              </a:spcBef>
            </a:pPr>
            <a:r>
              <a:rPr lang="en-US" sz="2200" dirty="0"/>
              <a:t>“Contains a bioengineered food ingredient” or </a:t>
            </a:r>
            <a:br>
              <a:rPr lang="en-US" sz="2200" dirty="0"/>
            </a:br>
            <a:r>
              <a:rPr lang="en-US" sz="2200" dirty="0"/>
              <a:t>“Contains bioengineered food ingredients”</a:t>
            </a:r>
          </a:p>
          <a:p>
            <a:endParaRPr lang="en-US" sz="2400" dirty="0"/>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11</a:t>
            </a:fld>
            <a:endParaRPr lang="en-US" dirty="0"/>
          </a:p>
        </p:txBody>
      </p:sp>
      <p:pic>
        <p:nvPicPr>
          <p:cNvPr id="5" name="Picture 4" descr="Text, letter&#10;&#10;Description automatically generated">
            <a:extLst>
              <a:ext uri="{FF2B5EF4-FFF2-40B4-BE49-F238E27FC236}">
                <a16:creationId xmlns:a16="http://schemas.microsoft.com/office/drawing/2014/main" id="{295A479B-1921-4DD2-A369-0E05FFF61EF6}"/>
              </a:ext>
            </a:extLst>
          </p:cNvPr>
          <p:cNvPicPr>
            <a:picLocks noChangeAspect="1"/>
          </p:cNvPicPr>
          <p:nvPr/>
        </p:nvPicPr>
        <p:blipFill rotWithShape="1">
          <a:blip r:embed="rId3">
            <a:extLst>
              <a:ext uri="{28A0092B-C50C-407E-A947-70E740481C1C}">
                <a14:useLocalDpi xmlns:a14="http://schemas.microsoft.com/office/drawing/2010/main" val="0"/>
              </a:ext>
            </a:extLst>
          </a:blip>
          <a:srcRect r="23005" b="28297"/>
          <a:stretch/>
        </p:blipFill>
        <p:spPr>
          <a:xfrm>
            <a:off x="8714340" y="2969418"/>
            <a:ext cx="2693891" cy="1325562"/>
          </a:xfrm>
          <a:prstGeom prst="rect">
            <a:avLst/>
          </a:prstGeom>
        </p:spPr>
      </p:pic>
    </p:spTree>
    <p:extLst>
      <p:ext uri="{BB962C8B-B14F-4D97-AF65-F5344CB8AC3E}">
        <p14:creationId xmlns:p14="http://schemas.microsoft.com/office/powerpoint/2010/main" val="324471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SYMBOL DISCLOSURE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8" y="1862364"/>
            <a:ext cx="9647855" cy="4351338"/>
          </a:xfrm>
        </p:spPr>
        <p:txBody>
          <a:bodyPr>
            <a:normAutofit/>
          </a:bodyPr>
          <a:lstStyle/>
          <a:p>
            <a:r>
              <a:rPr lang="en-US" sz="2400" dirty="0"/>
              <a:t>If a food (including any ingredient produced from such food) is on the List of Bioengineered Foods, and records maintained by a regulated entity demonstrate that the food is bioengineered, or do not demonstrate whether the food is bioengineered:</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12</a:t>
            </a:fld>
            <a:endParaRPr lang="en-US" dirty="0"/>
          </a:p>
        </p:txBody>
      </p:sp>
      <p:grpSp>
        <p:nvGrpSpPr>
          <p:cNvPr id="5" name="Group 4">
            <a:extLst>
              <a:ext uri="{FF2B5EF4-FFF2-40B4-BE49-F238E27FC236}">
                <a16:creationId xmlns:a16="http://schemas.microsoft.com/office/drawing/2014/main" id="{3D31E3B9-D869-48E3-96D7-0BAD8DB8DBCA}"/>
              </a:ext>
            </a:extLst>
          </p:cNvPr>
          <p:cNvGrpSpPr/>
          <p:nvPr/>
        </p:nvGrpSpPr>
        <p:grpSpPr>
          <a:xfrm>
            <a:off x="7150359" y="3567944"/>
            <a:ext cx="2315029" cy="1721397"/>
            <a:chOff x="6872513" y="3544774"/>
            <a:chExt cx="2315029" cy="1721397"/>
          </a:xfrm>
        </p:grpSpPr>
        <p:pic>
          <p:nvPicPr>
            <p:cNvPr id="2050" name="Picture 2" descr="Consumers Will See Labels, Logos, QR Codes or Other Means for Identifying  Bioengineered Foods">
              <a:extLst>
                <a:ext uri="{FF2B5EF4-FFF2-40B4-BE49-F238E27FC236}">
                  <a16:creationId xmlns:a16="http://schemas.microsoft.com/office/drawing/2014/main" id="{00102746-720D-45C7-9DBA-19319D1F8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6" y="3841978"/>
              <a:ext cx="1901371" cy="14241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DEE0236-B8A0-4CD1-8EF8-19A108F8A71F}"/>
                </a:ext>
              </a:extLst>
            </p:cNvPr>
            <p:cNvSpPr txBox="1">
              <a:spLocks/>
            </p:cNvSpPr>
            <p:nvPr/>
          </p:nvSpPr>
          <p:spPr>
            <a:xfrm>
              <a:off x="6872513" y="3544774"/>
              <a:ext cx="2315029" cy="710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Figure 1 to § 66.104</a:t>
              </a:r>
            </a:p>
          </p:txBody>
        </p:sp>
      </p:grpSp>
      <p:sp>
        <p:nvSpPr>
          <p:cNvPr id="8" name="Content Placeholder 2">
            <a:extLst>
              <a:ext uri="{FF2B5EF4-FFF2-40B4-BE49-F238E27FC236}">
                <a16:creationId xmlns:a16="http://schemas.microsoft.com/office/drawing/2014/main" id="{E5C9143A-2A14-4B00-8112-14ECCEFC7F84}"/>
              </a:ext>
            </a:extLst>
          </p:cNvPr>
          <p:cNvSpPr txBox="1">
            <a:spLocks/>
          </p:cNvSpPr>
          <p:nvPr/>
        </p:nvSpPr>
        <p:spPr>
          <a:xfrm>
            <a:off x="987489" y="3657960"/>
            <a:ext cx="5991810" cy="1241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2400"/>
              </a:spcBef>
            </a:pPr>
            <a:r>
              <a:rPr lang="en-US" sz="2200" dirty="0"/>
              <a:t>May be in black and white.</a:t>
            </a:r>
          </a:p>
          <a:p>
            <a:pPr lvl="1">
              <a:spcBef>
                <a:spcPts val="1200"/>
              </a:spcBef>
            </a:pPr>
            <a:r>
              <a:rPr lang="en-US" sz="2200" dirty="0"/>
              <a:t>Nothing may be added or subtracted.</a:t>
            </a:r>
          </a:p>
        </p:txBody>
      </p:sp>
    </p:spTree>
    <p:extLst>
      <p:ext uri="{BB962C8B-B14F-4D97-AF65-F5344CB8AC3E}">
        <p14:creationId xmlns:p14="http://schemas.microsoft.com/office/powerpoint/2010/main" val="295649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149114" cy="1325563"/>
          </a:xfrm>
        </p:spPr>
        <p:txBody>
          <a:bodyPr/>
          <a:lstStyle/>
          <a:p>
            <a:r>
              <a:rPr lang="en-US" b="1" dirty="0"/>
              <a:t>ELECTRONIC OR DIGITAL LINK DISCLOSURE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719716"/>
            <a:ext cx="7503888" cy="2286227"/>
          </a:xfrm>
        </p:spPr>
        <p:txBody>
          <a:bodyPr>
            <a:normAutofit/>
          </a:bodyPr>
          <a:lstStyle/>
          <a:p>
            <a:r>
              <a:rPr lang="en-US" sz="2400" dirty="0"/>
              <a:t>“Scan here for more information” or “Scan anywhere on package for more information” or “Scan icon for food information” etc. </a:t>
            </a:r>
          </a:p>
          <a:p>
            <a:pPr>
              <a:spcBef>
                <a:spcPts val="1200"/>
              </a:spcBef>
            </a:pPr>
            <a:r>
              <a:rPr lang="en-US" sz="2400" dirty="0"/>
              <a:t>Accompanied by phone number that will provide information 24/7: “Call [1-000-000-0000] for more food information.”</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13</a:t>
            </a:fld>
            <a:endParaRPr lang="en-US" dirty="0"/>
          </a:p>
        </p:txBody>
      </p:sp>
      <p:sp>
        <p:nvSpPr>
          <p:cNvPr id="6" name="Content Placeholder 2">
            <a:extLst>
              <a:ext uri="{FF2B5EF4-FFF2-40B4-BE49-F238E27FC236}">
                <a16:creationId xmlns:a16="http://schemas.microsoft.com/office/drawing/2014/main" id="{1DEFDFA5-91CD-4329-9337-306C1FC1AD01}"/>
              </a:ext>
            </a:extLst>
          </p:cNvPr>
          <p:cNvSpPr txBox="1">
            <a:spLocks/>
          </p:cNvSpPr>
          <p:nvPr/>
        </p:nvSpPr>
        <p:spPr>
          <a:xfrm>
            <a:off x="783768" y="3976686"/>
            <a:ext cx="7649031" cy="228622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Link must go directly to product information page and:</a:t>
            </a:r>
          </a:p>
          <a:p>
            <a:pPr marL="623888" lvl="1" indent="-333375">
              <a:spcBef>
                <a:spcPts val="1800"/>
              </a:spcBef>
            </a:pPr>
            <a:r>
              <a:rPr lang="en-US" sz="2200" dirty="0"/>
              <a:t>Must be first screen to appear;</a:t>
            </a:r>
          </a:p>
          <a:p>
            <a:pPr marL="623888" lvl="1" indent="-333375">
              <a:spcBef>
                <a:spcPts val="1200"/>
              </a:spcBef>
            </a:pPr>
            <a:r>
              <a:rPr lang="en-US" sz="2200" dirty="0"/>
              <a:t>Must contain the disclosure discussed earlier;</a:t>
            </a:r>
          </a:p>
          <a:p>
            <a:pPr marL="623888" lvl="1" indent="-333375">
              <a:spcBef>
                <a:spcPts val="1200"/>
              </a:spcBef>
            </a:pPr>
            <a:r>
              <a:rPr lang="en-US" sz="2200" dirty="0"/>
              <a:t>Must exclude promotional and marketing material; and</a:t>
            </a:r>
          </a:p>
          <a:p>
            <a:pPr marL="623888" lvl="1" indent="-333375">
              <a:spcBef>
                <a:spcPts val="1200"/>
              </a:spcBef>
            </a:pPr>
            <a:r>
              <a:rPr lang="en-US" sz="2200" dirty="0"/>
              <a:t>Cannot collect consumer cell phone information</a:t>
            </a:r>
          </a:p>
          <a:p>
            <a:pPr marL="623888" lvl="1" indent="-333375">
              <a:spcBef>
                <a:spcPts val="1200"/>
              </a:spcBef>
            </a:pPr>
            <a:r>
              <a:rPr lang="en-US" sz="2200" dirty="0"/>
              <a:t>But note that a court recently ruled that this disclosure is insufficient</a:t>
            </a:r>
          </a:p>
          <a:p>
            <a:endParaRPr lang="en-US" sz="2400" dirty="0"/>
          </a:p>
        </p:txBody>
      </p:sp>
      <p:pic>
        <p:nvPicPr>
          <p:cNvPr id="3074" name="Picture 2" descr="Q&amp;amp;A with GMA: What retailers and brands need to know about SmartLabel | New  Hope Network">
            <a:extLst>
              <a:ext uri="{FF2B5EF4-FFF2-40B4-BE49-F238E27FC236}">
                <a16:creationId xmlns:a16="http://schemas.microsoft.com/office/drawing/2014/main" id="{1F9C0C8A-9E51-458D-B9B9-F1EA8C153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6"/>
          <a:stretch/>
        </p:blipFill>
        <p:spPr bwMode="auto">
          <a:xfrm>
            <a:off x="8339043" y="2023238"/>
            <a:ext cx="3211737" cy="1802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1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149114" cy="1325563"/>
          </a:xfrm>
        </p:spPr>
        <p:txBody>
          <a:bodyPr/>
          <a:lstStyle/>
          <a:p>
            <a:r>
              <a:rPr lang="en-US" b="1" dirty="0"/>
              <a:t>DISCLOSURE FOR SMALL FOOD MANUFACTURERS</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76472"/>
            <a:ext cx="6664232" cy="3418569"/>
          </a:xfrm>
        </p:spPr>
        <p:txBody>
          <a:bodyPr>
            <a:normAutofit/>
          </a:bodyPr>
          <a:lstStyle/>
          <a:p>
            <a:r>
              <a:rPr lang="en-US" sz="2400" dirty="0"/>
              <a:t>May use one or the other methods -or- one of the following two methods of disclosure:</a:t>
            </a:r>
          </a:p>
          <a:p>
            <a:pPr lvl="1">
              <a:spcBef>
                <a:spcPts val="2400"/>
              </a:spcBef>
            </a:pPr>
            <a:r>
              <a:rPr lang="en-US" sz="2200" dirty="0"/>
              <a:t>“Call for more food information,” with a telephone number providing pre-recorded disclosure.</a:t>
            </a:r>
          </a:p>
          <a:p>
            <a:pPr lvl="1">
              <a:spcBef>
                <a:spcPts val="2400"/>
              </a:spcBef>
            </a:pPr>
            <a:r>
              <a:rPr lang="en-US" sz="2200" dirty="0"/>
              <a:t>“Visit [URL of website] for more food information,” and website meets requirements discussed earlier.</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14</a:t>
            </a:fld>
            <a:endParaRPr lang="en-US" dirty="0"/>
          </a:p>
        </p:txBody>
      </p:sp>
      <p:pic>
        <p:nvPicPr>
          <p:cNvPr id="7" name="Picture 2" descr="Tips For Tackling The Online-Offline Attribution Challenge">
            <a:extLst>
              <a:ext uri="{FF2B5EF4-FFF2-40B4-BE49-F238E27FC236}">
                <a16:creationId xmlns:a16="http://schemas.microsoft.com/office/drawing/2014/main" id="{109E3F21-2B54-4DC2-9611-3463FDCA7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08" y="2074964"/>
            <a:ext cx="3885123" cy="2429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7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BULK CONTAINERS</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54655"/>
            <a:ext cx="6125031" cy="4351338"/>
          </a:xfrm>
        </p:spPr>
        <p:txBody>
          <a:bodyPr>
            <a:normAutofit/>
          </a:bodyPr>
          <a:lstStyle/>
          <a:p>
            <a:r>
              <a:rPr lang="en-US" sz="2400" dirty="0"/>
              <a:t>Same disclosure requirements as for other foods.</a:t>
            </a:r>
          </a:p>
          <a:p>
            <a:pPr>
              <a:spcBef>
                <a:spcPts val="1800"/>
              </a:spcBef>
            </a:pPr>
            <a:r>
              <a:rPr lang="en-US" sz="2400" dirty="0"/>
              <a:t>Disclosure must be on a placard, sign, sticker etc. that allows consumers to easily identify and understand the bioengineered status of the food.</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15</a:t>
            </a:fld>
            <a:endParaRPr lang="en-US" dirty="0"/>
          </a:p>
        </p:txBody>
      </p:sp>
      <p:pic>
        <p:nvPicPr>
          <p:cNvPr id="5" name="Picture 4">
            <a:extLst>
              <a:ext uri="{FF2B5EF4-FFF2-40B4-BE49-F238E27FC236}">
                <a16:creationId xmlns:a16="http://schemas.microsoft.com/office/drawing/2014/main" id="{48222CDC-7AA7-4B3D-BB65-40FC5A32D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4" y="1854655"/>
            <a:ext cx="3033942" cy="23875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1871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SMALL AND VERY SMALL PACKAGES</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956800" cy="4351338"/>
          </a:xfrm>
        </p:spPr>
        <p:txBody>
          <a:bodyPr>
            <a:normAutofit/>
          </a:bodyPr>
          <a:lstStyle/>
          <a:p>
            <a:pPr marL="347663" indent="-347663"/>
            <a:r>
              <a:rPr lang="en-US" sz="2400" dirty="0"/>
              <a:t>“Scan for info;”</a:t>
            </a:r>
          </a:p>
          <a:p>
            <a:pPr marL="347663" indent="-347663">
              <a:spcBef>
                <a:spcPts val="1200"/>
              </a:spcBef>
            </a:pPr>
            <a:r>
              <a:rPr lang="en-US" sz="2400" dirty="0"/>
              <a:t>Number or short code plus “Text for info;”</a:t>
            </a:r>
          </a:p>
          <a:p>
            <a:pPr marL="347663" indent="-347663">
              <a:spcBef>
                <a:spcPts val="1200"/>
              </a:spcBef>
            </a:pPr>
            <a:r>
              <a:rPr lang="en-US" sz="2400" dirty="0"/>
              <a:t>Phone number and “Call for info;”</a:t>
            </a:r>
          </a:p>
          <a:p>
            <a:pPr marL="347663" indent="-347663">
              <a:spcBef>
                <a:spcPts val="1200"/>
              </a:spcBef>
            </a:pPr>
            <a:r>
              <a:rPr lang="en-US" sz="2400" dirty="0"/>
              <a:t>Must meet other requirements once consumer reaches out for more information; or</a:t>
            </a:r>
          </a:p>
          <a:p>
            <a:pPr marL="347663" indent="-347663">
              <a:spcBef>
                <a:spcPts val="1200"/>
              </a:spcBef>
            </a:pPr>
            <a:r>
              <a:rPr lang="en-US" sz="2400" dirty="0"/>
              <a:t>For very small packages, if there is already a URL for general food information, the link can also include the appropriate bioengineered food disclosure.</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16</a:t>
            </a:fld>
            <a:endParaRPr lang="en-US" dirty="0"/>
          </a:p>
        </p:txBody>
      </p:sp>
    </p:spTree>
    <p:extLst>
      <p:ext uri="{BB962C8B-B14F-4D97-AF65-F5344CB8AC3E}">
        <p14:creationId xmlns:p14="http://schemas.microsoft.com/office/powerpoint/2010/main" val="408670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WHAT FOODS ARE ON THE LIST?</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956800" cy="467632"/>
          </a:xfrm>
        </p:spPr>
        <p:txBody>
          <a:bodyPr>
            <a:normAutofit/>
          </a:bodyPr>
          <a:lstStyle/>
          <a:p>
            <a:pPr marL="347663" indent="-347663"/>
            <a:r>
              <a:rPr lang="en-US" sz="2400" dirty="0"/>
              <a:t>As of current date, the list consisted of:</a:t>
            </a:r>
          </a:p>
          <a:p>
            <a:pPr marL="804863" lvl="1" indent="-347663"/>
            <a:endParaRPr lang="en-US" sz="2000" dirty="0"/>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17</a:t>
            </a:fld>
            <a:endParaRPr lang="en-US" dirty="0"/>
          </a:p>
        </p:txBody>
      </p:sp>
      <p:sp>
        <p:nvSpPr>
          <p:cNvPr id="5" name="Content Placeholder 5">
            <a:extLst>
              <a:ext uri="{FF2B5EF4-FFF2-40B4-BE49-F238E27FC236}">
                <a16:creationId xmlns:a16="http://schemas.microsoft.com/office/drawing/2014/main" id="{2F70B59A-42B6-4D25-AC13-AA94CEDAD2CE}"/>
              </a:ext>
            </a:extLst>
          </p:cNvPr>
          <p:cNvSpPr txBox="1">
            <a:spLocks/>
          </p:cNvSpPr>
          <p:nvPr/>
        </p:nvSpPr>
        <p:spPr>
          <a:xfrm>
            <a:off x="687840" y="2485569"/>
            <a:ext cx="9677401" cy="3559629"/>
          </a:xfrm>
          <a:prstGeom prst="rect">
            <a:avLst/>
          </a:prstGeom>
        </p:spPr>
        <p:txBody>
          <a:bodyPr vert="horz" lIns="121899" tIns="60949" rIns="121899" bIns="60949" numCol="2" rtlCol="0">
            <a:no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lvl="1"/>
            <a:r>
              <a:rPr lang="en-US" sz="2200" dirty="0">
                <a:latin typeface="Constantia" panose="02030602050306030303" pitchFamily="18" charset="0"/>
              </a:rPr>
              <a:t>Alfalfa</a:t>
            </a:r>
          </a:p>
          <a:p>
            <a:pPr lvl="1"/>
            <a:r>
              <a:rPr lang="en-US" sz="2200" dirty="0">
                <a:latin typeface="Constantia" panose="02030602050306030303" pitchFamily="18" charset="0"/>
              </a:rPr>
              <a:t>Certain apple varieties</a:t>
            </a:r>
          </a:p>
          <a:p>
            <a:pPr lvl="1"/>
            <a:r>
              <a:rPr lang="en-US" sz="2200" dirty="0">
                <a:latin typeface="Constantia" panose="02030602050306030303" pitchFamily="18" charset="0"/>
              </a:rPr>
              <a:t>Canola</a:t>
            </a:r>
          </a:p>
          <a:p>
            <a:pPr lvl="1"/>
            <a:r>
              <a:rPr lang="en-US" sz="2200" dirty="0">
                <a:latin typeface="Constantia" panose="02030602050306030303" pitchFamily="18" charset="0"/>
              </a:rPr>
              <a:t>Corn</a:t>
            </a:r>
          </a:p>
          <a:p>
            <a:pPr lvl="1"/>
            <a:r>
              <a:rPr lang="en-US" sz="2200" dirty="0">
                <a:latin typeface="Constantia" panose="02030602050306030303" pitchFamily="18" charset="0"/>
              </a:rPr>
              <a:t>Cotton</a:t>
            </a:r>
          </a:p>
          <a:p>
            <a:pPr lvl="1"/>
            <a:r>
              <a:rPr lang="en-US" sz="2200" dirty="0">
                <a:latin typeface="Constantia" panose="02030602050306030303" pitchFamily="18" charset="0"/>
              </a:rPr>
              <a:t>Certain eggplant varieties</a:t>
            </a:r>
          </a:p>
          <a:p>
            <a:pPr lvl="1"/>
            <a:r>
              <a:rPr lang="en-US" sz="2200" dirty="0">
                <a:latin typeface="Constantia" panose="02030602050306030303" pitchFamily="18" charset="0"/>
              </a:rPr>
              <a:t>Certain papaya varieties</a:t>
            </a:r>
          </a:p>
          <a:p>
            <a:pPr marL="508000" lvl="1" indent="-303213"/>
            <a:r>
              <a:rPr lang="en-US" sz="2200" dirty="0">
                <a:latin typeface="Constantia" panose="02030602050306030303" pitchFamily="18" charset="0"/>
              </a:rPr>
              <a:t>Certain pineapple varieties</a:t>
            </a:r>
          </a:p>
          <a:p>
            <a:pPr marL="508000" lvl="1" indent="-303213"/>
            <a:r>
              <a:rPr lang="en-US" sz="2200" dirty="0">
                <a:latin typeface="Constantia" panose="02030602050306030303" pitchFamily="18" charset="0"/>
              </a:rPr>
              <a:t>Potato</a:t>
            </a:r>
          </a:p>
          <a:p>
            <a:pPr marL="508000" lvl="1" indent="-303213"/>
            <a:r>
              <a:rPr lang="en-US" sz="2200" dirty="0" err="1">
                <a:latin typeface="Constantia" panose="02030602050306030303" pitchFamily="18" charset="0"/>
              </a:rPr>
              <a:t>AquAdvantage</a:t>
            </a:r>
            <a:r>
              <a:rPr lang="en-US" sz="2200" dirty="0">
                <a:latin typeface="Constantia" panose="02030602050306030303" pitchFamily="18" charset="0"/>
              </a:rPr>
              <a:t> salmon</a:t>
            </a:r>
          </a:p>
          <a:p>
            <a:pPr marL="508000" lvl="1" indent="-303213"/>
            <a:r>
              <a:rPr lang="en-US" sz="2200" dirty="0">
                <a:latin typeface="Constantia" panose="02030602050306030303" pitchFamily="18" charset="0"/>
              </a:rPr>
              <a:t>Soybean</a:t>
            </a:r>
          </a:p>
          <a:p>
            <a:pPr marL="508000" lvl="1" indent="-303213"/>
            <a:r>
              <a:rPr lang="en-US" sz="2200" dirty="0">
                <a:latin typeface="Constantia" panose="02030602050306030303" pitchFamily="18" charset="0"/>
              </a:rPr>
              <a:t>Summer squash</a:t>
            </a:r>
          </a:p>
          <a:p>
            <a:pPr marL="508000" lvl="1" indent="-303213"/>
            <a:r>
              <a:rPr lang="en-US" sz="2200" dirty="0" err="1">
                <a:latin typeface="Constantia" panose="02030602050306030303" pitchFamily="18" charset="0"/>
              </a:rPr>
              <a:t>Sugarbeet</a:t>
            </a:r>
            <a:endParaRPr lang="en-US" sz="2200" dirty="0">
              <a:latin typeface="Constantia" panose="02030602050306030303" pitchFamily="18" charset="0"/>
            </a:endParaRPr>
          </a:p>
        </p:txBody>
      </p:sp>
    </p:spTree>
    <p:extLst>
      <p:ext uri="{BB962C8B-B14F-4D97-AF65-F5344CB8AC3E}">
        <p14:creationId xmlns:p14="http://schemas.microsoft.com/office/powerpoint/2010/main" val="62045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WHAT FOODS ARE ON THE LIST?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448802" cy="4351338"/>
          </a:xfrm>
        </p:spPr>
        <p:txBody>
          <a:bodyPr>
            <a:normAutofit/>
          </a:bodyPr>
          <a:lstStyle/>
          <a:p>
            <a:pPr>
              <a:spcBef>
                <a:spcPts val="1800"/>
              </a:spcBef>
            </a:pPr>
            <a:r>
              <a:rPr lang="en-US" sz="2400" dirty="0"/>
              <a:t>USDA’s Agricultural Marketing Service will update the list annually. Firms have eighteen months to comply whenever new foods are added to the list.</a:t>
            </a:r>
          </a:p>
          <a:p>
            <a:pPr>
              <a:spcBef>
                <a:spcPts val="1800"/>
              </a:spcBef>
            </a:pPr>
            <a:r>
              <a:rPr lang="en-US" sz="2400" dirty="0"/>
              <a:t>If your food isn’t on the list, but you know it is bioengineered, then these regulations apply.</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18</a:t>
            </a:fld>
            <a:endParaRPr lang="en-US" dirty="0"/>
          </a:p>
        </p:txBody>
      </p:sp>
    </p:spTree>
    <p:extLst>
      <p:ext uri="{BB962C8B-B14F-4D97-AF65-F5344CB8AC3E}">
        <p14:creationId xmlns:p14="http://schemas.microsoft.com/office/powerpoint/2010/main" val="371932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VOLUNTARY DISCLOSURE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8504465" cy="4351338"/>
          </a:xfrm>
        </p:spPr>
        <p:txBody>
          <a:bodyPr>
            <a:normAutofit/>
          </a:bodyPr>
          <a:lstStyle/>
          <a:p>
            <a:pPr>
              <a:spcBef>
                <a:spcPts val="1800"/>
              </a:spcBef>
            </a:pPr>
            <a:r>
              <a:rPr lang="en-US" sz="2400" dirty="0"/>
              <a:t>Even exempt manufacturers/retailers, etc. may choose to disclose.</a:t>
            </a:r>
          </a:p>
          <a:p>
            <a:pPr>
              <a:spcBef>
                <a:spcPts val="1800"/>
              </a:spcBef>
            </a:pPr>
            <a:r>
              <a:rPr lang="en-US" sz="2400" dirty="0"/>
              <a:t>What if your food is derived from a food on the list, and it isn’t exempt, but it doesn’t actually meet the definition of a bioengineered food as we discussed earlier?</a:t>
            </a:r>
          </a:p>
          <a:p>
            <a:pPr>
              <a:spcBef>
                <a:spcPts val="1800"/>
              </a:spcBef>
            </a:pPr>
            <a:r>
              <a:rPr lang="en-US" sz="2400" dirty="0"/>
              <a:t>In that case, you may use different language in the disclosure:</a:t>
            </a:r>
          </a:p>
          <a:p>
            <a:pPr marL="574675" lvl="1" indent="-234950">
              <a:spcBef>
                <a:spcPts val="1800"/>
              </a:spcBef>
            </a:pPr>
            <a:r>
              <a:rPr lang="en-US" sz="2200" dirty="0"/>
              <a:t>Text disclosure stating, “derived from bioengineering” or “ingredient(s) derived from a bioengineered source.” The word “ingredient(s)” may be replaced with the name of the specific crop(s) or food ingredient(s).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19</a:t>
            </a:fld>
            <a:endParaRPr lang="en-US" dirty="0"/>
          </a:p>
        </p:txBody>
      </p:sp>
      <p:pic>
        <p:nvPicPr>
          <p:cNvPr id="2050" name="Picture 2" descr="Ways to Avoid Genetically Modified Food | Down to Earth Organic and Natural">
            <a:extLst>
              <a:ext uri="{FF2B5EF4-FFF2-40B4-BE49-F238E27FC236}">
                <a16:creationId xmlns:a16="http://schemas.microsoft.com/office/drawing/2014/main" id="{8DA920E3-1570-4C64-ABEC-CFE5FC07E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234" y="2000250"/>
            <a:ext cx="2493373" cy="249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2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149113" cy="1325563"/>
          </a:xfrm>
        </p:spPr>
        <p:txBody>
          <a:bodyPr/>
          <a:lstStyle/>
          <a:p>
            <a:r>
              <a:rPr lang="en-US" b="1" dirty="0">
                <a:latin typeface="Constantia" panose="02030602050306030303" pitchFamily="18" charset="0"/>
              </a:rPr>
              <a:t>WHAT IS A BIOENGINEERED FOOD?</a:t>
            </a: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65631" y="1753055"/>
            <a:ext cx="10149114" cy="4351338"/>
          </a:xfrm>
        </p:spPr>
        <p:txBody>
          <a:bodyPr>
            <a:normAutofit/>
          </a:bodyPr>
          <a:lstStyle/>
          <a:p>
            <a:pPr marL="290513" indent="-290513"/>
            <a:r>
              <a:rPr lang="en-US" sz="2400" dirty="0">
                <a:latin typeface="Constantia" panose="02030602050306030303" pitchFamily="18" charset="0"/>
              </a:rPr>
              <a:t>A food that contains genetic material that has been modified through in vitro recombinant deoxyribonucleic acid (rDNA) techniques and for which the modification could not otherwise be obtained through conventional breeding or found in nature; provided that:</a:t>
            </a:r>
          </a:p>
          <a:p>
            <a:pPr marL="574675" lvl="1">
              <a:spcBef>
                <a:spcPts val="1200"/>
              </a:spcBef>
              <a:buFont typeface="Constantia" panose="02030602050306030303" pitchFamily="18" charset="0"/>
              <a:buChar char="‐"/>
            </a:pPr>
            <a:r>
              <a:rPr lang="en-US" sz="1800" dirty="0">
                <a:latin typeface="Constantia" panose="02030602050306030303" pitchFamily="18" charset="0"/>
              </a:rPr>
              <a:t>Such a food does not contain modified genetic material if the genetic material is not detectable.</a:t>
            </a:r>
          </a:p>
          <a:p>
            <a:pPr marL="574675" lvl="1">
              <a:spcBef>
                <a:spcPts val="600"/>
              </a:spcBef>
              <a:spcAft>
                <a:spcPts val="600"/>
              </a:spcAft>
              <a:buFont typeface="Constantia" panose="02030602050306030303" pitchFamily="18" charset="0"/>
              <a:buChar char="‐"/>
            </a:pPr>
            <a:r>
              <a:rPr lang="en-US" sz="1800" dirty="0">
                <a:latin typeface="Constantia" panose="02030602050306030303" pitchFamily="18" charset="0"/>
              </a:rPr>
              <a:t>Not a bioengineered food if it is an incidental additive present in food at an insignificant level and that does not have any technical or functional effect in the food.</a:t>
            </a:r>
          </a:p>
          <a:p>
            <a:pPr marL="574675" lvl="1">
              <a:spcBef>
                <a:spcPts val="600"/>
              </a:spcBef>
              <a:spcAft>
                <a:spcPts val="600"/>
              </a:spcAft>
              <a:buFont typeface="Constantia" panose="02030602050306030303" pitchFamily="18" charset="0"/>
              <a:buChar char="‐"/>
            </a:pPr>
            <a:r>
              <a:rPr lang="en-US" sz="1800" dirty="0">
                <a:latin typeface="Constantia" panose="02030602050306030303" pitchFamily="18" charset="0"/>
              </a:rPr>
              <a:t>Does not include cross-bred products – such as two animals bred together, or two types of plants spliced together.</a:t>
            </a:r>
          </a:p>
          <a:p>
            <a:pPr marL="574675" lvl="1">
              <a:spcBef>
                <a:spcPts val="600"/>
              </a:spcBef>
              <a:spcAft>
                <a:spcPts val="600"/>
              </a:spcAft>
              <a:buFont typeface="Constantia" panose="02030602050306030303" pitchFamily="18" charset="0"/>
              <a:buChar char="‐"/>
            </a:pPr>
            <a:r>
              <a:rPr lang="en-US" sz="1800" dirty="0">
                <a:latin typeface="Constantia" panose="02030602050306030303" pitchFamily="18" charset="0"/>
              </a:rPr>
              <a:t>Commonly referred to as genetically-modified or GMO.</a:t>
            </a:r>
          </a:p>
          <a:p>
            <a:pPr marL="574675" lvl="1">
              <a:spcBef>
                <a:spcPts val="600"/>
              </a:spcBef>
              <a:spcAft>
                <a:spcPts val="600"/>
              </a:spcAft>
              <a:buFont typeface="Constantia" panose="02030602050306030303" pitchFamily="18" charset="0"/>
              <a:buChar char="‐"/>
            </a:pPr>
            <a:r>
              <a:rPr lang="en-US" sz="1800" dirty="0"/>
              <a:t>May include CRISPR if not an edit that can occur naturally. </a:t>
            </a:r>
            <a:endParaRPr lang="en-US" sz="1800" dirty="0">
              <a:latin typeface="Constantia" panose="02030602050306030303" pitchFamily="18" charset="0"/>
            </a:endParaRPr>
          </a:p>
        </p:txBody>
      </p:sp>
      <p:sp>
        <p:nvSpPr>
          <p:cNvPr id="4" name="Slide Number Placeholder 3">
            <a:extLst>
              <a:ext uri="{FF2B5EF4-FFF2-40B4-BE49-F238E27FC236}">
                <a16:creationId xmlns:a16="http://schemas.microsoft.com/office/drawing/2014/main" id="{D6883C12-E015-449B-A038-1E781C983705}"/>
              </a:ext>
            </a:extLst>
          </p:cNvPr>
          <p:cNvSpPr>
            <a:spLocks noGrp="1"/>
          </p:cNvSpPr>
          <p:nvPr>
            <p:ph type="sldNum" sz="quarter" idx="12"/>
          </p:nvPr>
        </p:nvSpPr>
        <p:spPr>
          <a:xfrm>
            <a:off x="4234535" y="6356350"/>
            <a:ext cx="2743200" cy="365125"/>
          </a:xfrm>
        </p:spPr>
        <p:txBody>
          <a:bodyPr/>
          <a:lstStyle/>
          <a:p>
            <a:fld id="{B726A528-2D06-4EDF-A4B0-B025163C36D0}" type="slidenum">
              <a:rPr lang="en-US" smtClean="0"/>
              <a:pPr/>
              <a:t>2</a:t>
            </a:fld>
            <a:endParaRPr lang="en-US" dirty="0"/>
          </a:p>
        </p:txBody>
      </p:sp>
    </p:spTree>
    <p:extLst>
      <p:ext uri="{BB962C8B-B14F-4D97-AF65-F5344CB8AC3E}">
        <p14:creationId xmlns:p14="http://schemas.microsoft.com/office/powerpoint/2010/main" val="188492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VOLUNTARY DISCLOSURE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448802" cy="4351338"/>
          </a:xfrm>
        </p:spPr>
        <p:txBody>
          <a:bodyPr>
            <a:normAutofit/>
          </a:bodyPr>
          <a:lstStyle/>
          <a:p>
            <a:pPr>
              <a:spcBef>
                <a:spcPts val="1200"/>
              </a:spcBef>
            </a:pPr>
            <a:r>
              <a:rPr lang="en-US" sz="2400" dirty="0"/>
              <a:t>Symbol disclosure should look like this:</a:t>
            </a:r>
          </a:p>
          <a:p>
            <a:pPr>
              <a:spcBef>
                <a:spcPts val="1200"/>
              </a:spcBef>
            </a:pPr>
            <a:endParaRPr lang="en-US" sz="2400" dirty="0"/>
          </a:p>
          <a:p>
            <a:pPr>
              <a:spcBef>
                <a:spcPts val="1200"/>
              </a:spcBef>
            </a:pPr>
            <a:endParaRPr lang="en-US" sz="2400" dirty="0"/>
          </a:p>
          <a:p>
            <a:pPr>
              <a:spcBef>
                <a:spcPts val="1200"/>
              </a:spcBef>
            </a:pPr>
            <a:endParaRPr lang="en-US" sz="2400" dirty="0"/>
          </a:p>
          <a:p>
            <a:pPr>
              <a:spcBef>
                <a:spcPts val="1200"/>
              </a:spcBef>
            </a:pPr>
            <a:endParaRPr lang="en-US" sz="2400" dirty="0"/>
          </a:p>
          <a:p>
            <a:pPr>
              <a:spcBef>
                <a:spcPts val="1200"/>
              </a:spcBef>
            </a:pPr>
            <a:endParaRPr lang="en-US" sz="2400" dirty="0"/>
          </a:p>
          <a:p>
            <a:pPr>
              <a:spcBef>
                <a:spcPts val="1200"/>
              </a:spcBef>
            </a:pPr>
            <a:r>
              <a:rPr lang="en-US" sz="2400" dirty="0"/>
              <a:t>Or you can use the other types of disclosure discussed above, with the </a:t>
            </a:r>
            <a:r>
              <a:rPr lang="en-US" sz="2400"/>
              <a:t>modified languages</a:t>
            </a:r>
            <a:endParaRPr lang="en-US" sz="2400" dirty="0"/>
          </a:p>
          <a:p>
            <a:pPr>
              <a:spcBef>
                <a:spcPts val="1200"/>
              </a:spcBef>
            </a:pPr>
            <a:endParaRPr lang="en-US" sz="2400" dirty="0"/>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20</a:t>
            </a:fld>
            <a:endParaRPr lang="en-US" dirty="0"/>
          </a:p>
        </p:txBody>
      </p:sp>
      <p:grpSp>
        <p:nvGrpSpPr>
          <p:cNvPr id="8" name="Group 7">
            <a:extLst>
              <a:ext uri="{FF2B5EF4-FFF2-40B4-BE49-F238E27FC236}">
                <a16:creationId xmlns:a16="http://schemas.microsoft.com/office/drawing/2014/main" id="{B0E61771-9204-4111-B73F-B8F69BAA3EC8}"/>
              </a:ext>
            </a:extLst>
          </p:cNvPr>
          <p:cNvGrpSpPr/>
          <p:nvPr/>
        </p:nvGrpSpPr>
        <p:grpSpPr>
          <a:xfrm>
            <a:off x="3897085" y="2698929"/>
            <a:ext cx="2529842" cy="1846945"/>
            <a:chOff x="6872513" y="3544774"/>
            <a:chExt cx="2315029" cy="1721397"/>
          </a:xfrm>
        </p:grpSpPr>
        <p:pic>
          <p:nvPicPr>
            <p:cNvPr id="9" name="Picture 2" descr="Consumers Will See Labels, Logos, QR Codes or Other Means for Identifying  Bioengineered Foods">
              <a:extLst>
                <a:ext uri="{FF2B5EF4-FFF2-40B4-BE49-F238E27FC236}">
                  <a16:creationId xmlns:a16="http://schemas.microsoft.com/office/drawing/2014/main" id="{AF6997FC-1806-4D18-8BB4-006339B47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6" y="3841978"/>
              <a:ext cx="1901371" cy="142419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81066A33-F4A8-433B-A09E-D4D913125445}"/>
                </a:ext>
              </a:extLst>
            </p:cNvPr>
            <p:cNvSpPr txBox="1">
              <a:spLocks/>
            </p:cNvSpPr>
            <p:nvPr/>
          </p:nvSpPr>
          <p:spPr>
            <a:xfrm>
              <a:off x="6872513" y="3544774"/>
              <a:ext cx="2315029" cy="710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Clr>
                  <a:schemeClr val="accent6"/>
                </a:buClr>
                <a:buFont typeface="Calibri" panose="020F050202020403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Figure 1 to § 66.104</a:t>
              </a:r>
            </a:p>
          </p:txBody>
        </p:sp>
      </p:grpSp>
    </p:spTree>
    <p:extLst>
      <p:ext uri="{BB962C8B-B14F-4D97-AF65-F5344CB8AC3E}">
        <p14:creationId xmlns:p14="http://schemas.microsoft.com/office/powerpoint/2010/main" val="37016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WHAT ABOUT DETECTABILITY?</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448802" cy="4351338"/>
          </a:xfrm>
        </p:spPr>
        <p:txBody>
          <a:bodyPr>
            <a:normAutofit/>
          </a:bodyPr>
          <a:lstStyle/>
          <a:p>
            <a:r>
              <a:rPr lang="en-US" sz="2400" dirty="0"/>
              <a:t>You don’t need to disclose under this rule if any modified genetic material is undetectable.</a:t>
            </a:r>
          </a:p>
          <a:p>
            <a:pPr>
              <a:spcBef>
                <a:spcPts val="1200"/>
              </a:spcBef>
            </a:pPr>
            <a:r>
              <a:rPr lang="en-US" sz="2400" dirty="0"/>
              <a:t>This means that you don’t need to disclose if you maintain any one of three different types of records:</a:t>
            </a:r>
          </a:p>
          <a:p>
            <a:pPr lvl="1">
              <a:spcBef>
                <a:spcPts val="1500"/>
              </a:spcBef>
            </a:pPr>
            <a:r>
              <a:rPr lang="en-US" sz="2200" dirty="0"/>
              <a:t>Records verifying that the food is sourced from a non-bioengineered crop or source;</a:t>
            </a:r>
          </a:p>
          <a:p>
            <a:pPr lvl="1">
              <a:spcBef>
                <a:spcPts val="1200"/>
              </a:spcBef>
            </a:pPr>
            <a:r>
              <a:rPr lang="en-US" sz="2200" dirty="0"/>
              <a:t>Records verifying that the food has undergone a refinement process validated to make the modified genetic material undetectable; or</a:t>
            </a:r>
          </a:p>
          <a:p>
            <a:pPr lvl="1">
              <a:spcBef>
                <a:spcPts val="1200"/>
              </a:spcBef>
            </a:pPr>
            <a:r>
              <a:rPr lang="en-US" sz="2200" dirty="0"/>
              <a:t>Certificates of analysis or other records of testing that confirm the absence of any modified genetic material.</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21</a:t>
            </a:fld>
            <a:endParaRPr lang="en-US" dirty="0"/>
          </a:p>
        </p:txBody>
      </p:sp>
    </p:spTree>
    <p:extLst>
      <p:ext uri="{BB962C8B-B14F-4D97-AF65-F5344CB8AC3E}">
        <p14:creationId xmlns:p14="http://schemas.microsoft.com/office/powerpoint/2010/main" val="106860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ANALYTICAL TESTING</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8" y="1941739"/>
            <a:ext cx="9956801" cy="4351338"/>
          </a:xfrm>
        </p:spPr>
        <p:txBody>
          <a:bodyPr>
            <a:normAutofit/>
          </a:bodyPr>
          <a:lstStyle/>
          <a:p>
            <a:r>
              <a:rPr lang="en-US" sz="2400" dirty="0"/>
              <a:t>Analytical testing to ensure the validity of any process used to render modified genetic material undetectable must meet certain requirements:</a:t>
            </a:r>
          </a:p>
          <a:p>
            <a:pPr marL="574675" lvl="1">
              <a:spcBef>
                <a:spcPts val="1800"/>
              </a:spcBef>
            </a:pPr>
            <a:r>
              <a:rPr lang="en-US" sz="2200" dirty="0"/>
              <a:t>Laboratory quality assurance must ensure validity of test results;</a:t>
            </a:r>
          </a:p>
          <a:p>
            <a:pPr marL="574675" lvl="1">
              <a:spcBef>
                <a:spcPts val="1200"/>
              </a:spcBef>
            </a:pPr>
            <a:r>
              <a:rPr lang="en-US" sz="2200" dirty="0"/>
              <a:t>Analytical method selection, validation, and verification must ensure that the testing method used is appropriate (fit for purpose) and that the laboratory can successfully perform the testing;</a:t>
            </a:r>
          </a:p>
          <a:p>
            <a:pPr marL="574675" lvl="1">
              <a:spcBef>
                <a:spcPts val="1200"/>
              </a:spcBef>
            </a:pPr>
            <a:r>
              <a:rPr lang="en-US" sz="2200" dirty="0"/>
              <a:t>The demonstration of testing validity must ensure consistent, accurate analytical performance; and</a:t>
            </a:r>
          </a:p>
          <a:p>
            <a:pPr marL="574675" lvl="1">
              <a:spcBef>
                <a:spcPts val="1200"/>
              </a:spcBef>
            </a:pPr>
            <a:r>
              <a:rPr lang="en-US" sz="2200" dirty="0"/>
              <a:t>Method performance specifications must ensure analytical tests are sufficiently sensitive for the purposes of the detectability requirements of this part.</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22</a:t>
            </a:fld>
            <a:endParaRPr lang="en-US" dirty="0"/>
          </a:p>
        </p:txBody>
      </p:sp>
    </p:spTree>
    <p:extLst>
      <p:ext uri="{BB962C8B-B14F-4D97-AF65-F5344CB8AC3E}">
        <p14:creationId xmlns:p14="http://schemas.microsoft.com/office/powerpoint/2010/main" val="190948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ANALYTICAL TESTING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941739"/>
            <a:ext cx="9187545" cy="4351338"/>
          </a:xfrm>
        </p:spPr>
        <p:txBody>
          <a:bodyPr>
            <a:normAutofit/>
          </a:bodyPr>
          <a:lstStyle/>
          <a:p>
            <a:r>
              <a:rPr lang="en-US" sz="2400" dirty="0"/>
              <a:t>This analytical testing must be used to validate that a refining process renders modified genetic material in a food undetectable.</a:t>
            </a:r>
          </a:p>
          <a:p>
            <a:pPr>
              <a:spcBef>
                <a:spcPts val="1800"/>
              </a:spcBef>
            </a:pPr>
            <a:r>
              <a:rPr lang="en-US" sz="2400" dirty="0"/>
              <a:t>Once you’ve validated the method, you don’t need any other testing to confirm the absence of detectable modified genetic materials so long as you don’t make any significant changes to </a:t>
            </a:r>
            <a:br>
              <a:rPr lang="en-US" sz="2400" dirty="0"/>
            </a:br>
            <a:r>
              <a:rPr lang="en-US" sz="2400" dirty="0"/>
              <a:t>the validation process, and you keep records showing that the refining process has been validated and that the validated </a:t>
            </a:r>
            <a:br>
              <a:rPr lang="en-US" sz="2400" dirty="0"/>
            </a:br>
            <a:r>
              <a:rPr lang="en-US" sz="2400" dirty="0"/>
              <a:t>refining process is followed.</a:t>
            </a:r>
          </a:p>
          <a:p>
            <a:pPr>
              <a:spcBef>
                <a:spcPts val="1800"/>
              </a:spcBef>
            </a:pPr>
            <a:r>
              <a:rPr lang="en-US" sz="2400" dirty="0"/>
              <a:t>An example – soy lecithin derived from bioengineered soybeans.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23</a:t>
            </a:fld>
            <a:endParaRPr lang="en-US" dirty="0"/>
          </a:p>
        </p:txBody>
      </p:sp>
    </p:spTree>
    <p:extLst>
      <p:ext uri="{BB962C8B-B14F-4D97-AF65-F5344CB8AC3E}">
        <p14:creationId xmlns:p14="http://schemas.microsoft.com/office/powerpoint/2010/main" val="59789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PUTTING IT ALL TOGETHER</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5" y="1667464"/>
            <a:ext cx="10060579" cy="4351338"/>
          </a:xfrm>
        </p:spPr>
        <p:txBody>
          <a:bodyPr>
            <a:normAutofit/>
          </a:bodyPr>
          <a:lstStyle/>
          <a:p>
            <a:r>
              <a:rPr lang="en-US" sz="2300" dirty="0"/>
              <a:t>These regulations are complex.</a:t>
            </a:r>
          </a:p>
          <a:p>
            <a:r>
              <a:rPr lang="en-US" sz="2300" dirty="0"/>
              <a:t>Putting it all together and assuming no exemptions apply:</a:t>
            </a:r>
          </a:p>
          <a:p>
            <a:pPr marL="574675" lvl="1">
              <a:spcBef>
                <a:spcPts val="1200"/>
              </a:spcBef>
            </a:pPr>
            <a:r>
              <a:rPr lang="en-US" sz="2200" dirty="0"/>
              <a:t>If your product contains a food on the list, you must disclose unless you have records showing it is not bioengineered or that the bioengineered components are not detectable;</a:t>
            </a:r>
          </a:p>
          <a:p>
            <a:pPr marL="574675" lvl="1">
              <a:spcBef>
                <a:spcPts val="1200"/>
              </a:spcBef>
            </a:pPr>
            <a:r>
              <a:rPr lang="en-US" sz="2200" dirty="0"/>
              <a:t>If your product does not contain a food on the list, then no disclosure is needed unless you know it is bioengineered, and no need to maintain records proving it is not bioengineered.</a:t>
            </a:r>
          </a:p>
          <a:p>
            <a:pPr>
              <a:lnSpc>
                <a:spcPct val="100000"/>
              </a:lnSpc>
            </a:pPr>
            <a:r>
              <a:rPr lang="en-US" sz="2300" dirty="0"/>
              <a:t>Think of it as being that there is a presumption with foods on the list that they are going to be bioengineered, so if yours isn’t, then you need to be able to prove it; and if you can’t, then you need to make the disclosure.</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24</a:t>
            </a:fld>
            <a:endParaRPr lang="en-US" dirty="0"/>
          </a:p>
        </p:txBody>
      </p:sp>
    </p:spTree>
    <p:extLst>
      <p:ext uri="{BB962C8B-B14F-4D97-AF65-F5344CB8AC3E}">
        <p14:creationId xmlns:p14="http://schemas.microsoft.com/office/powerpoint/2010/main" val="244824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DOCUMENT, DOCUMENT, DOCUMENT</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6" y="1719716"/>
            <a:ext cx="8363858" cy="4351338"/>
          </a:xfrm>
        </p:spPr>
        <p:txBody>
          <a:bodyPr>
            <a:normAutofit/>
          </a:bodyPr>
          <a:lstStyle/>
          <a:p>
            <a:pPr>
              <a:spcBef>
                <a:spcPts val="2400"/>
              </a:spcBef>
            </a:pPr>
            <a:r>
              <a:rPr lang="en-US" sz="2400" dirty="0"/>
              <a:t>Customary and reasonable records that demonstrate compliance with disclosure requirements.</a:t>
            </a:r>
          </a:p>
          <a:p>
            <a:pPr>
              <a:spcBef>
                <a:spcPts val="2400"/>
              </a:spcBef>
            </a:pPr>
            <a:r>
              <a:rPr lang="en-US" sz="2400" dirty="0"/>
              <a:t>Electronic or paper.</a:t>
            </a:r>
          </a:p>
          <a:p>
            <a:pPr>
              <a:spcBef>
                <a:spcPts val="2400"/>
              </a:spcBef>
            </a:pPr>
            <a:r>
              <a:rPr lang="en-US" sz="2400" dirty="0"/>
              <a:t>Sufficient detail to be readily understood and audited </a:t>
            </a:r>
            <a:br>
              <a:rPr lang="en-US" sz="2400" dirty="0"/>
            </a:br>
            <a:r>
              <a:rPr lang="en-US" sz="2400" dirty="0"/>
              <a:t>by AMS.</a:t>
            </a:r>
          </a:p>
          <a:p>
            <a:pPr>
              <a:spcBef>
                <a:spcPts val="2400"/>
              </a:spcBef>
            </a:pPr>
            <a:r>
              <a:rPr lang="en-US" sz="2400" dirty="0"/>
              <a:t>Kept for at least two years after the food is sold or distributed.</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25</a:t>
            </a:fld>
            <a:endParaRPr lang="en-US" dirty="0"/>
          </a:p>
        </p:txBody>
      </p:sp>
      <p:pic>
        <p:nvPicPr>
          <p:cNvPr id="5" name="Picture 2" descr="Stack paper cartoon Images, Stock Photos &amp;amp; Vectors | Shutterstock">
            <a:extLst>
              <a:ext uri="{FF2B5EF4-FFF2-40B4-BE49-F238E27FC236}">
                <a16:creationId xmlns:a16="http://schemas.microsoft.com/office/drawing/2014/main" id="{6C34D5EF-2966-4ECE-A3DA-48248DEB2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81"/>
          <a:stretch/>
        </p:blipFill>
        <p:spPr bwMode="auto">
          <a:xfrm>
            <a:off x="8807450" y="2005012"/>
            <a:ext cx="2705100" cy="24247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95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DOCUMENT, DOCUMENT, DOCUMENT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6" y="1719716"/>
            <a:ext cx="9302934" cy="4351338"/>
          </a:xfrm>
        </p:spPr>
        <p:txBody>
          <a:bodyPr>
            <a:normAutofit/>
          </a:bodyPr>
          <a:lstStyle/>
          <a:p>
            <a:pPr>
              <a:spcBef>
                <a:spcPts val="1200"/>
              </a:spcBef>
            </a:pPr>
            <a:r>
              <a:rPr lang="en-US" sz="2400" dirty="0"/>
              <a:t>Examples include:</a:t>
            </a:r>
          </a:p>
          <a:p>
            <a:pPr marL="574675" lvl="1">
              <a:spcBef>
                <a:spcPts val="1800"/>
              </a:spcBef>
            </a:pPr>
            <a:r>
              <a:rPr lang="en-US" sz="2200" dirty="0"/>
              <a:t>Supply chain records, bills of lading, invoices, supplier attestations, labels, contracts, brokers’ statements, third-party certifications, laboratory testing results, validated process verifications and other records generated or maintained by the regulated entity in the normal course of business.</a:t>
            </a:r>
          </a:p>
          <a:p>
            <a:pPr marL="574675" lvl="1">
              <a:spcBef>
                <a:spcPts val="1200"/>
              </a:spcBef>
            </a:pPr>
            <a:r>
              <a:rPr lang="en-US" sz="2200" dirty="0"/>
              <a:t>Must maintain records for foods that are on the list and for foods not on the list if the manufacturer knows they constitute a bioengineered food or contain bioengineered ingredients.</a:t>
            </a:r>
          </a:p>
          <a:p>
            <a:endParaRPr lang="en-US" sz="2400" dirty="0"/>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26</a:t>
            </a:fld>
            <a:endParaRPr lang="en-US" dirty="0"/>
          </a:p>
        </p:txBody>
      </p:sp>
    </p:spTree>
    <p:extLst>
      <p:ext uri="{BB962C8B-B14F-4D97-AF65-F5344CB8AC3E}">
        <p14:creationId xmlns:p14="http://schemas.microsoft.com/office/powerpoint/2010/main" val="141668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dirty="0">
                <a:latin typeface="Constantia" panose="02030602050306030303" pitchFamily="18" charset="0"/>
              </a:rPr>
              <a:t>PETITIONS</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5" y="1719716"/>
            <a:ext cx="9407436" cy="4351338"/>
          </a:xfrm>
        </p:spPr>
        <p:txBody>
          <a:bodyPr>
            <a:normAutofit/>
          </a:bodyPr>
          <a:lstStyle/>
          <a:p>
            <a:pPr>
              <a:spcBef>
                <a:spcPts val="2400"/>
              </a:spcBef>
            </a:pPr>
            <a:r>
              <a:rPr lang="en-US" sz="2400" dirty="0"/>
              <a:t>Anyone may petition AMS regarding a determination of other factors and conditions under which a food is considered bioengineered.</a:t>
            </a:r>
          </a:p>
          <a:p>
            <a:pPr>
              <a:spcBef>
                <a:spcPts val="2400"/>
              </a:spcBef>
            </a:pPr>
            <a:r>
              <a:rPr lang="en-US" sz="2400" dirty="0"/>
              <a:t>If the petition satisfies the standards for consideration, AMS </a:t>
            </a:r>
            <a:br>
              <a:rPr lang="en-US" sz="2400" dirty="0"/>
            </a:br>
            <a:r>
              <a:rPr lang="en-US" sz="2400" dirty="0"/>
              <a:t>will initiate a rulemaking that would amend the definition of bioengineered food.</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27</a:t>
            </a:fld>
            <a:endParaRPr lang="en-US" dirty="0"/>
          </a:p>
        </p:txBody>
      </p:sp>
    </p:spTree>
    <p:extLst>
      <p:ext uri="{BB962C8B-B14F-4D97-AF65-F5344CB8AC3E}">
        <p14:creationId xmlns:p14="http://schemas.microsoft.com/office/powerpoint/2010/main" val="398041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b="1" dirty="0"/>
              <a:t>SO, WHAT’S NEXT?</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5" y="1719716"/>
            <a:ext cx="9641116" cy="4351338"/>
          </a:xfrm>
        </p:spPr>
        <p:txBody>
          <a:bodyPr>
            <a:normAutofit/>
          </a:bodyPr>
          <a:lstStyle/>
          <a:p>
            <a:pPr>
              <a:spcBef>
                <a:spcPts val="2400"/>
              </a:spcBef>
            </a:pPr>
            <a:r>
              <a:rPr lang="en-US" sz="2400" dirty="0"/>
              <a:t>This regulation might settle the debate over which foods must be labeled, but it almost certainly won’t settle the debate among consumers over whether bioengineered foods are a blessing or a curse.</a:t>
            </a:r>
          </a:p>
          <a:p>
            <a:pPr>
              <a:spcBef>
                <a:spcPts val="2400"/>
              </a:spcBef>
            </a:pPr>
            <a:r>
              <a:rPr lang="en-US" sz="2400" dirty="0"/>
              <a:t>That debate is likely to rage on.</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28</a:t>
            </a:fld>
            <a:endParaRPr lang="en-US" dirty="0"/>
          </a:p>
        </p:txBody>
      </p:sp>
    </p:spTree>
    <p:extLst>
      <p:ext uri="{BB962C8B-B14F-4D97-AF65-F5344CB8AC3E}">
        <p14:creationId xmlns:p14="http://schemas.microsoft.com/office/powerpoint/2010/main" val="133694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956800" cy="1325563"/>
          </a:xfrm>
        </p:spPr>
        <p:txBody>
          <a:bodyPr/>
          <a:lstStyle/>
          <a:p>
            <a:r>
              <a:rPr lang="en-US" dirty="0">
                <a:latin typeface="Constantia" panose="02030602050306030303" pitchFamily="18" charset="0"/>
              </a:rPr>
              <a:t>HOW TO RE</a:t>
            </a:r>
            <a:r>
              <a:rPr lang="en-US" dirty="0"/>
              <a:t>ACH ME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94655" y="1719716"/>
            <a:ext cx="9641116" cy="4351338"/>
          </a:xfrm>
        </p:spPr>
        <p:txBody>
          <a:bodyPr>
            <a:normAutofit/>
          </a:bodyPr>
          <a:lstStyle/>
          <a:p>
            <a:pPr>
              <a:spcBef>
                <a:spcPts val="2400"/>
              </a:spcBef>
            </a:pPr>
            <a:r>
              <a:rPr lang="en-US" sz="2400" dirty="0"/>
              <a:t>Questions? You can reach me at:</a:t>
            </a:r>
          </a:p>
          <a:p>
            <a:pPr lvl="1">
              <a:spcBef>
                <a:spcPts val="2400"/>
              </a:spcBef>
            </a:pPr>
            <a:r>
              <a:rPr lang="en-US" sz="2000" dirty="0">
                <a:hlinkClick r:id="rId3"/>
              </a:rPr>
              <a:t>Jennifer.allen@zwfirm.com</a:t>
            </a:r>
            <a:endParaRPr lang="en-US" sz="2000" dirty="0"/>
          </a:p>
          <a:p>
            <a:pPr lvl="1">
              <a:spcBef>
                <a:spcPts val="2400"/>
              </a:spcBef>
            </a:pPr>
            <a:r>
              <a:rPr lang="en-US" sz="2000" dirty="0"/>
              <a:t>602 962 5738</a:t>
            </a:r>
          </a:p>
          <a:p>
            <a:pPr lvl="1">
              <a:spcBef>
                <a:spcPts val="2400"/>
              </a:spcBef>
            </a:pPr>
            <a:r>
              <a:rPr lang="en-US" sz="2000" dirty="0"/>
              <a:t>Or connect with me on LinkedIn</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29</a:t>
            </a:fld>
            <a:endParaRPr lang="en-US" dirty="0"/>
          </a:p>
        </p:txBody>
      </p:sp>
    </p:spTree>
    <p:extLst>
      <p:ext uri="{BB962C8B-B14F-4D97-AF65-F5344CB8AC3E}">
        <p14:creationId xmlns:p14="http://schemas.microsoft.com/office/powerpoint/2010/main" val="37047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149113" cy="1325563"/>
          </a:xfrm>
        </p:spPr>
        <p:txBody>
          <a:bodyPr/>
          <a:lstStyle/>
          <a:p>
            <a:r>
              <a:rPr lang="en-US" b="1" dirty="0"/>
              <a:t>WHERE HAVE WE COME FROM?</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83683"/>
            <a:ext cx="9826173" cy="4351338"/>
          </a:xfrm>
        </p:spPr>
        <p:txBody>
          <a:bodyPr>
            <a:normAutofit/>
          </a:bodyPr>
          <a:lstStyle/>
          <a:p>
            <a:pPr>
              <a:spcBef>
                <a:spcPts val="1200"/>
              </a:spcBef>
            </a:pPr>
            <a:r>
              <a:rPr lang="en-US" sz="2400" dirty="0"/>
              <a:t>Individuals are at odds over whether bioengineered foods are a blessing or a curse.</a:t>
            </a:r>
          </a:p>
          <a:p>
            <a:pPr>
              <a:spcBef>
                <a:spcPts val="1200"/>
              </a:spcBef>
            </a:pPr>
            <a:r>
              <a:rPr lang="en-US" sz="2400" dirty="0"/>
              <a:t>Some view them with suspicion and have concerns about their impact on health.</a:t>
            </a:r>
          </a:p>
          <a:p>
            <a:pPr>
              <a:spcBef>
                <a:spcPts val="1200"/>
              </a:spcBef>
            </a:pPr>
            <a:r>
              <a:rPr lang="en-US" sz="2400" dirty="0"/>
              <a:t>Others view them as miracle foods that grow in tougher climates, can fend off more pests, and might help offer a solution as to how to feed the more than 7.5 billion hungry mouths on our planet.</a:t>
            </a:r>
          </a:p>
          <a:p>
            <a:pPr>
              <a:spcBef>
                <a:spcPts val="1200"/>
              </a:spcBef>
            </a:pPr>
            <a:r>
              <a:rPr lang="en-US" sz="2400" dirty="0"/>
              <a:t>The FDA doesn’t generally require food manufacturers to disclose that foods are bioengineered, because the FDA generally considers such foods to be safe and materially identical to their conventional counterparts.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47596" y="6356350"/>
            <a:ext cx="2743200" cy="365125"/>
          </a:xfrm>
        </p:spPr>
        <p:txBody>
          <a:bodyPr/>
          <a:lstStyle/>
          <a:p>
            <a:fld id="{B726A528-2D06-4EDF-A4B0-B025163C36D0}" type="slidenum">
              <a:rPr lang="en-US" smtClean="0"/>
              <a:pPr/>
              <a:t>3</a:t>
            </a:fld>
            <a:endParaRPr lang="en-US" dirty="0"/>
          </a:p>
        </p:txBody>
      </p:sp>
    </p:spTree>
    <p:extLst>
      <p:ext uri="{BB962C8B-B14F-4D97-AF65-F5344CB8AC3E}">
        <p14:creationId xmlns:p14="http://schemas.microsoft.com/office/powerpoint/2010/main" val="325377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149113" cy="1325563"/>
          </a:xfrm>
        </p:spPr>
        <p:txBody>
          <a:bodyPr/>
          <a:lstStyle/>
          <a:p>
            <a:r>
              <a:rPr lang="en-US" b="1"/>
              <a:t>WHERE HAVE WE COME FROM? (Continued)</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83683"/>
            <a:ext cx="7377821" cy="4351338"/>
          </a:xfrm>
        </p:spPr>
        <p:txBody>
          <a:bodyPr>
            <a:normAutofit/>
          </a:bodyPr>
          <a:lstStyle/>
          <a:p>
            <a:pPr marL="285750" indent="-285750">
              <a:spcBef>
                <a:spcPts val="1200"/>
              </a:spcBef>
              <a:buFont typeface="Arial" panose="020B0604020202020204" pitchFamily="34" charset="0"/>
              <a:buChar char="•"/>
            </a:pPr>
            <a:r>
              <a:rPr lang="en-US" sz="2400" dirty="0">
                <a:solidFill>
                  <a:schemeClr val="tx1"/>
                </a:solidFill>
              </a:rPr>
              <a:t>FDA looks at three things – allergens, toxins, and nutritional value.</a:t>
            </a:r>
          </a:p>
          <a:p>
            <a:pPr marL="285750" indent="-285750">
              <a:spcBef>
                <a:spcPts val="1200"/>
              </a:spcBef>
              <a:buFont typeface="Arial" panose="020B0604020202020204" pitchFamily="34" charset="0"/>
              <a:buChar char="•"/>
            </a:pPr>
            <a:r>
              <a:rPr lang="en-US" sz="2400" dirty="0">
                <a:solidFill>
                  <a:schemeClr val="tx1"/>
                </a:solidFill>
              </a:rPr>
              <a:t>In fact, the FDA has even suggested that it is misleading to label food as not being bioengineered because doing so could cause the consumer to believe that bioengineered foods are inherently</a:t>
            </a:r>
            <a:br>
              <a:rPr lang="en-US" sz="2400" dirty="0">
                <a:solidFill>
                  <a:schemeClr val="tx1"/>
                </a:solidFill>
              </a:rPr>
            </a:br>
            <a:r>
              <a:rPr lang="en-US" sz="2400" dirty="0">
                <a:solidFill>
                  <a:schemeClr val="tx1"/>
                </a:solidFill>
              </a:rPr>
              <a:t>bad.</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4</a:t>
            </a:fld>
            <a:endParaRPr lang="en-US" dirty="0"/>
          </a:p>
        </p:txBody>
      </p:sp>
      <p:pic>
        <p:nvPicPr>
          <p:cNvPr id="5" name="Picture 4" descr="Diagram&#10;&#10;Description automatically generated">
            <a:extLst>
              <a:ext uri="{FF2B5EF4-FFF2-40B4-BE49-F238E27FC236}">
                <a16:creationId xmlns:a16="http://schemas.microsoft.com/office/drawing/2014/main" id="{F68E01BF-FC2B-49BE-8654-B8F242EFB435}"/>
              </a:ext>
            </a:extLst>
          </p:cNvPr>
          <p:cNvPicPr>
            <a:picLocks noChangeAspect="1"/>
          </p:cNvPicPr>
          <p:nvPr/>
        </p:nvPicPr>
        <p:blipFill rotWithShape="1">
          <a:blip r:embed="rId3">
            <a:extLst>
              <a:ext uri="{28A0092B-C50C-407E-A947-70E740481C1C}">
                <a14:useLocalDpi xmlns:a14="http://schemas.microsoft.com/office/drawing/2010/main" val="0"/>
              </a:ext>
            </a:extLst>
          </a:blip>
          <a:srcRect l="16582" r="15247"/>
          <a:stretch/>
        </p:blipFill>
        <p:spPr>
          <a:xfrm>
            <a:off x="8161590" y="1883683"/>
            <a:ext cx="3246641" cy="2667000"/>
          </a:xfrm>
          <a:prstGeom prst="rect">
            <a:avLst/>
          </a:prstGeom>
          <a:noFill/>
        </p:spPr>
      </p:pic>
    </p:spTree>
    <p:extLst>
      <p:ext uri="{BB962C8B-B14F-4D97-AF65-F5344CB8AC3E}">
        <p14:creationId xmlns:p14="http://schemas.microsoft.com/office/powerpoint/2010/main" val="137414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826173" cy="1325563"/>
          </a:xfrm>
        </p:spPr>
        <p:txBody>
          <a:bodyPr/>
          <a:lstStyle/>
          <a:p>
            <a:r>
              <a:rPr lang="en-US" b="1" dirty="0"/>
              <a:t>SO, WHY ARE WE TALKING ABOUT THIS TODAY?</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70" y="1883683"/>
            <a:ext cx="8869682" cy="4351338"/>
          </a:xfrm>
        </p:spPr>
        <p:txBody>
          <a:bodyPr>
            <a:normAutofit/>
          </a:bodyPr>
          <a:lstStyle/>
          <a:p>
            <a:pPr marL="347663" indent="-347663">
              <a:spcBef>
                <a:spcPts val="1200"/>
              </a:spcBef>
            </a:pPr>
            <a:r>
              <a:rPr lang="en-US" sz="2400" dirty="0"/>
              <a:t>Congress wanted to preempt state laws like those in Vermont, and in 2016, passed the National Bioengineered Food Disclosure Law, directing the USDA to establish mandatory standards for disclosing bioengineered foods. </a:t>
            </a:r>
          </a:p>
          <a:p>
            <a:pPr marL="347663" indent="-347663">
              <a:spcBef>
                <a:spcPts val="1800"/>
              </a:spcBef>
            </a:pPr>
            <a:r>
              <a:rPr lang="en-US" sz="2400" dirty="0"/>
              <a:t>The National Bioengineered Food Disclosure Standard was born on January 1, 2020, and you can find it in the Electronic Code of Federal Regulations (</a:t>
            </a:r>
            <a:r>
              <a:rPr lang="en-US" sz="2400" dirty="0" err="1"/>
              <a:t>eCFR</a:t>
            </a:r>
            <a:r>
              <a:rPr lang="en-US" sz="2400" dirty="0"/>
              <a:t>) at 7 CFR 66.</a:t>
            </a:r>
          </a:p>
          <a:p>
            <a:pPr marL="347663" indent="-347663">
              <a:spcBef>
                <a:spcPts val="1800"/>
              </a:spcBef>
            </a:pPr>
            <a:r>
              <a:rPr lang="en-US" sz="2400" dirty="0"/>
              <a:t>All regulated entities had to comply by January 1, 2022.</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5</a:t>
            </a:fld>
            <a:endParaRPr lang="en-US" dirty="0"/>
          </a:p>
        </p:txBody>
      </p:sp>
    </p:spTree>
    <p:extLst>
      <p:ext uri="{BB962C8B-B14F-4D97-AF65-F5344CB8AC3E}">
        <p14:creationId xmlns:p14="http://schemas.microsoft.com/office/powerpoint/2010/main" val="164100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826173" cy="1325563"/>
          </a:xfrm>
        </p:spPr>
        <p:txBody>
          <a:bodyPr/>
          <a:lstStyle/>
          <a:p>
            <a:r>
              <a:rPr lang="en-US" b="1" dirty="0"/>
              <a:t>SO, WHAT DOES THIS MEAN TO ME?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70" y="1665968"/>
            <a:ext cx="7939316" cy="4744131"/>
          </a:xfrm>
        </p:spPr>
        <p:txBody>
          <a:bodyPr>
            <a:normAutofit fontScale="25000" lnSpcReduction="20000"/>
          </a:bodyPr>
          <a:lstStyle/>
          <a:p>
            <a:pPr marL="347663" indent="-347663">
              <a:lnSpc>
                <a:spcPct val="110000"/>
              </a:lnSpc>
              <a:spcBef>
                <a:spcPts val="1200"/>
              </a:spcBef>
            </a:pPr>
            <a:r>
              <a:rPr lang="en-US" sz="8800" dirty="0"/>
              <a:t>So, what does that mean to you? </a:t>
            </a:r>
          </a:p>
          <a:p>
            <a:pPr marL="347663" indent="-347663">
              <a:lnSpc>
                <a:spcPct val="110000"/>
              </a:lnSpc>
              <a:spcBef>
                <a:spcPts val="1200"/>
              </a:spcBef>
            </a:pPr>
            <a:r>
              <a:rPr lang="en-US" sz="8800" dirty="0"/>
              <a:t>First things first, what do you produce? </a:t>
            </a:r>
          </a:p>
          <a:p>
            <a:pPr marL="574675" lvl="1">
              <a:lnSpc>
                <a:spcPct val="120000"/>
              </a:lnSpc>
              <a:spcBef>
                <a:spcPts val="1000"/>
              </a:spcBef>
            </a:pPr>
            <a:r>
              <a:rPr lang="en-US" sz="8000" dirty="0"/>
              <a:t>The standard applies to all foods that are subject to FDA labeling requirements, but it doesn’t apply to food regulated under the meat, poultry, or egg product inspection acts unless the pre-dominant ingredient in the food item is regulated by the FDA.</a:t>
            </a:r>
          </a:p>
          <a:p>
            <a:pPr marL="574675" lvl="1">
              <a:lnSpc>
                <a:spcPct val="120000"/>
              </a:lnSpc>
              <a:spcBef>
                <a:spcPts val="1000"/>
              </a:spcBef>
            </a:pPr>
            <a:r>
              <a:rPr lang="en-US" sz="8000" dirty="0"/>
              <a:t>If you produce, for example, whole chickens, then the standard doesn’t apply.</a:t>
            </a:r>
          </a:p>
          <a:p>
            <a:pPr marL="347663" indent="-347663">
              <a:lnSpc>
                <a:spcPct val="110000"/>
              </a:lnSpc>
              <a:spcBef>
                <a:spcPts val="1200"/>
              </a:spcBef>
            </a:pPr>
            <a:r>
              <a:rPr lang="en-US" sz="8800" dirty="0"/>
              <a:t>Weird regulatory landscape because USDA is regulating foods that are ultimately regulated by FDA, perhaps because of the agricultural aspect of these foods.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21470" y="6356350"/>
            <a:ext cx="2743200" cy="365125"/>
          </a:xfrm>
        </p:spPr>
        <p:txBody>
          <a:bodyPr/>
          <a:lstStyle/>
          <a:p>
            <a:fld id="{B726A528-2D06-4EDF-A4B0-B025163C36D0}" type="slidenum">
              <a:rPr lang="en-US" smtClean="0"/>
              <a:pPr/>
              <a:t>6</a:t>
            </a:fld>
            <a:endParaRPr lang="en-US" dirty="0"/>
          </a:p>
        </p:txBody>
      </p:sp>
      <p:pic>
        <p:nvPicPr>
          <p:cNvPr id="5" name="Picture 4" descr="Diagram&#10;&#10;Description automatically generated with medium confidence">
            <a:extLst>
              <a:ext uri="{FF2B5EF4-FFF2-40B4-BE49-F238E27FC236}">
                <a16:creationId xmlns:a16="http://schemas.microsoft.com/office/drawing/2014/main" id="{9F6A715A-7F60-4CA9-B1FE-C459F677DE80}"/>
              </a:ext>
            </a:extLst>
          </p:cNvPr>
          <p:cNvPicPr>
            <a:picLocks noChangeAspect="1"/>
          </p:cNvPicPr>
          <p:nvPr/>
        </p:nvPicPr>
        <p:blipFill rotWithShape="1">
          <a:blip r:embed="rId3">
            <a:extLst>
              <a:ext uri="{28A0092B-C50C-407E-A947-70E740481C1C}">
                <a14:useLocalDpi xmlns:a14="http://schemas.microsoft.com/office/drawing/2010/main" val="0"/>
              </a:ext>
            </a:extLst>
          </a:blip>
          <a:srcRect b="7246"/>
          <a:stretch/>
        </p:blipFill>
        <p:spPr>
          <a:xfrm>
            <a:off x="8900887" y="2207418"/>
            <a:ext cx="2647525" cy="20918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645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826173" cy="1325563"/>
          </a:xfrm>
        </p:spPr>
        <p:txBody>
          <a:bodyPr/>
          <a:lstStyle/>
          <a:p>
            <a:r>
              <a:rPr lang="en-US" b="1" dirty="0"/>
              <a:t>DO I QUALIFY FOR AN EXEMPTION?</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70" y="1883683"/>
            <a:ext cx="8729882" cy="4351338"/>
          </a:xfrm>
        </p:spPr>
        <p:txBody>
          <a:bodyPr>
            <a:normAutofit/>
          </a:bodyPr>
          <a:lstStyle/>
          <a:p>
            <a:r>
              <a:rPr lang="en-US" sz="2400" dirty="0"/>
              <a:t>Even if your food </a:t>
            </a:r>
            <a:r>
              <a:rPr lang="en-US" sz="2400" i="1" dirty="0"/>
              <a:t>is</a:t>
            </a:r>
            <a:r>
              <a:rPr lang="en-US" sz="2400" dirty="0"/>
              <a:t> regulated by the FDA, you may nevertheless qualify for an exemption.</a:t>
            </a:r>
          </a:p>
          <a:p>
            <a:pPr>
              <a:spcBef>
                <a:spcPts val="1200"/>
              </a:spcBef>
            </a:pPr>
            <a:r>
              <a:rPr lang="en-US" sz="2400" dirty="0"/>
              <a:t>The following foods are exempt:</a:t>
            </a:r>
          </a:p>
          <a:p>
            <a:pPr marL="574675" lvl="1">
              <a:spcBef>
                <a:spcPts val="1200"/>
              </a:spcBef>
            </a:pPr>
            <a:r>
              <a:rPr lang="en-US" sz="2000" dirty="0"/>
              <a:t>Food served in restaurants and other similar retail establishments;</a:t>
            </a:r>
          </a:p>
          <a:p>
            <a:pPr marL="574675" lvl="1">
              <a:spcBef>
                <a:spcPts val="1200"/>
              </a:spcBef>
            </a:pPr>
            <a:r>
              <a:rPr lang="en-US" sz="2000" dirty="0">
                <a:effectLst/>
                <a:ea typeface="Times New Roman" panose="02020603050405020304" pitchFamily="18" charset="0"/>
              </a:rPr>
              <a:t>Food manufacturers with annual receipts of less than $2.5 million;</a:t>
            </a:r>
          </a:p>
          <a:p>
            <a:pPr marL="574675" lvl="1">
              <a:spcBef>
                <a:spcPts val="1200"/>
              </a:spcBef>
            </a:pPr>
            <a:r>
              <a:rPr lang="en-US" sz="2000" dirty="0">
                <a:effectLst/>
                <a:ea typeface="Times New Roman" panose="02020603050405020304" pitchFamily="18" charset="0"/>
              </a:rPr>
              <a:t>Food ingredients containing five percent or less of inadvertently-added and unavoidable bioengineered ingredients;</a:t>
            </a:r>
            <a:endParaRPr lang="en-US" sz="2000" dirty="0">
              <a:ea typeface="Times New Roman" panose="02020603050405020304" pitchFamily="18" charset="0"/>
            </a:endParaRPr>
          </a:p>
          <a:p>
            <a:pPr marL="574675" lvl="1">
              <a:spcBef>
                <a:spcPts val="1200"/>
              </a:spcBef>
            </a:pPr>
            <a:r>
              <a:rPr lang="en-US" sz="2000" dirty="0">
                <a:effectLst/>
                <a:ea typeface="Times New Roman" panose="02020603050405020304" pitchFamily="18" charset="0"/>
              </a:rPr>
              <a:t>Foods derived from animals that have consumed feed that is in any way bioengineered; and</a:t>
            </a:r>
          </a:p>
          <a:p>
            <a:pPr marL="574675" lvl="1">
              <a:spcBef>
                <a:spcPts val="1200"/>
              </a:spcBef>
            </a:pPr>
            <a:r>
              <a:rPr lang="en-US" sz="2000" dirty="0">
                <a:effectLst/>
                <a:ea typeface="Times New Roman" panose="02020603050405020304" pitchFamily="18" charset="0"/>
              </a:rPr>
              <a:t>Foods certified under the National Organics Program.</a:t>
            </a:r>
            <a:endParaRPr lang="en-US" sz="2000" dirty="0"/>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195344" y="6356350"/>
            <a:ext cx="2743200" cy="365125"/>
          </a:xfrm>
        </p:spPr>
        <p:txBody>
          <a:bodyPr/>
          <a:lstStyle/>
          <a:p>
            <a:fld id="{B726A528-2D06-4EDF-A4B0-B025163C36D0}" type="slidenum">
              <a:rPr lang="en-US" smtClean="0"/>
              <a:pPr/>
              <a:t>7</a:t>
            </a:fld>
            <a:endParaRPr lang="en-US" dirty="0"/>
          </a:p>
        </p:txBody>
      </p:sp>
      <p:pic>
        <p:nvPicPr>
          <p:cNvPr id="1026" name="Picture 2" descr="National Organic Program - Wikipedia">
            <a:extLst>
              <a:ext uri="{FF2B5EF4-FFF2-40B4-BE49-F238E27FC236}">
                <a16:creationId xmlns:a16="http://schemas.microsoft.com/office/drawing/2014/main" id="{CA1B3423-F5F6-4A0C-926A-3462BCE50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652" y="2290762"/>
            <a:ext cx="2223426" cy="212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7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9826173" cy="1325563"/>
          </a:xfrm>
        </p:spPr>
        <p:txBody>
          <a:bodyPr/>
          <a:lstStyle/>
          <a:p>
            <a:r>
              <a:rPr lang="en-US" b="1" dirty="0"/>
              <a:t>I’M NOT EXEMPT – WHAT NOW?</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83683"/>
            <a:ext cx="9187545" cy="4351338"/>
          </a:xfrm>
        </p:spPr>
        <p:txBody>
          <a:bodyPr>
            <a:normAutofit/>
          </a:bodyPr>
          <a:lstStyle/>
          <a:p>
            <a:r>
              <a:rPr lang="en-US" sz="2400" dirty="0"/>
              <a:t>If your food otherwise falls under the standard and you don’t qualify for an exemption, look at the List of Bioengineered Foods which you can find at 7 CFR 66.6.</a:t>
            </a:r>
          </a:p>
          <a:p>
            <a:pPr>
              <a:spcBef>
                <a:spcPts val="1800"/>
              </a:spcBef>
            </a:pPr>
            <a:r>
              <a:rPr lang="en-US" sz="2400" dirty="0"/>
              <a:t>If your product contains any of the foods on the list, then you must disclose unless you can show that your ingredients are not bioengineered.</a:t>
            </a:r>
          </a:p>
          <a:p>
            <a:pPr>
              <a:spcBef>
                <a:spcPts val="1800"/>
              </a:spcBef>
            </a:pPr>
            <a:r>
              <a:rPr lang="en-US" sz="2400" dirty="0"/>
              <a:t>Even if your product does not contain any of the foods on the list, you must still disclose if you have actual knowledge that it contains bioengineered ingredients.</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08407" y="6356350"/>
            <a:ext cx="2743200" cy="365125"/>
          </a:xfrm>
        </p:spPr>
        <p:txBody>
          <a:bodyPr/>
          <a:lstStyle/>
          <a:p>
            <a:fld id="{B726A528-2D06-4EDF-A4B0-B025163C36D0}" type="slidenum">
              <a:rPr lang="en-US" smtClean="0"/>
              <a:pPr/>
              <a:t>8</a:t>
            </a:fld>
            <a:endParaRPr lang="en-US" dirty="0"/>
          </a:p>
        </p:txBody>
      </p:sp>
    </p:spTree>
    <p:extLst>
      <p:ext uri="{BB962C8B-B14F-4D97-AF65-F5344CB8AC3E}">
        <p14:creationId xmlns:p14="http://schemas.microsoft.com/office/powerpoint/2010/main" val="19883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2229-345B-4512-8E61-20D625AA07ED}"/>
              </a:ext>
            </a:extLst>
          </p:cNvPr>
          <p:cNvSpPr>
            <a:spLocks noGrp="1"/>
          </p:cNvSpPr>
          <p:nvPr>
            <p:ph type="title"/>
          </p:nvPr>
        </p:nvSpPr>
        <p:spPr>
          <a:xfrm>
            <a:off x="1204686" y="394153"/>
            <a:ext cx="10029371" cy="1325563"/>
          </a:xfrm>
        </p:spPr>
        <p:txBody>
          <a:bodyPr/>
          <a:lstStyle/>
          <a:p>
            <a:r>
              <a:rPr lang="en-US" b="1"/>
              <a:t>WHAT MUST THE DISCLOSURE LOOK LIKE?</a:t>
            </a:r>
            <a:endParaRPr lang="en-US"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A790C51D-B2C9-4347-9187-071D69370CB4}"/>
              </a:ext>
            </a:extLst>
          </p:cNvPr>
          <p:cNvSpPr>
            <a:spLocks noGrp="1"/>
          </p:cNvSpPr>
          <p:nvPr>
            <p:ph idx="1"/>
          </p:nvPr>
        </p:nvSpPr>
        <p:spPr>
          <a:xfrm>
            <a:off x="783769" y="1883683"/>
            <a:ext cx="8171545" cy="4351338"/>
          </a:xfrm>
        </p:spPr>
        <p:txBody>
          <a:bodyPr>
            <a:normAutofit/>
          </a:bodyPr>
          <a:lstStyle/>
          <a:p>
            <a:r>
              <a:rPr lang="en-US" sz="2400" dirty="0"/>
              <a:t>Disclosure can be in the form of a text disclosure, a symbol, an electronic or digital link or a text message. The details are at 7 CFR 66.102-66.108.</a:t>
            </a:r>
          </a:p>
          <a:p>
            <a:pPr>
              <a:spcBef>
                <a:spcPts val="1800"/>
              </a:spcBef>
            </a:pPr>
            <a:r>
              <a:rPr lang="en-US" sz="2400" dirty="0"/>
              <a:t>Manufacturer or importer is responsible for the disclosure if the food is packaged at that point.</a:t>
            </a:r>
          </a:p>
          <a:p>
            <a:pPr>
              <a:spcBef>
                <a:spcPts val="1800"/>
              </a:spcBef>
            </a:pPr>
            <a:r>
              <a:rPr lang="en-US" sz="2400" dirty="0"/>
              <a:t>For food packaged by the retailer, or that the retailer sells in bulk, the retailer is responsible for the disclosure.</a:t>
            </a:r>
          </a:p>
          <a:p>
            <a:pPr>
              <a:spcBef>
                <a:spcPts val="1800"/>
              </a:spcBef>
            </a:pPr>
            <a:r>
              <a:rPr lang="en-US" sz="2400" dirty="0"/>
              <a:t>Must be of sufficient size and clarity to appear prominently and conspicuously on the label.</a:t>
            </a:r>
          </a:p>
        </p:txBody>
      </p:sp>
      <p:sp>
        <p:nvSpPr>
          <p:cNvPr id="4" name="Slide Number Placeholder 3">
            <a:extLst>
              <a:ext uri="{FF2B5EF4-FFF2-40B4-BE49-F238E27FC236}">
                <a16:creationId xmlns:a16="http://schemas.microsoft.com/office/drawing/2014/main" id="{E4C8275A-DD68-407E-A55D-81499E757BBD}"/>
              </a:ext>
            </a:extLst>
          </p:cNvPr>
          <p:cNvSpPr>
            <a:spLocks noGrp="1"/>
          </p:cNvSpPr>
          <p:nvPr>
            <p:ph type="sldNum" sz="quarter" idx="12"/>
          </p:nvPr>
        </p:nvSpPr>
        <p:spPr>
          <a:xfrm>
            <a:off x="4234533" y="6356350"/>
            <a:ext cx="2743200" cy="365125"/>
          </a:xfrm>
        </p:spPr>
        <p:txBody>
          <a:bodyPr/>
          <a:lstStyle/>
          <a:p>
            <a:fld id="{B726A528-2D06-4EDF-A4B0-B025163C36D0}" type="slidenum">
              <a:rPr lang="en-US" smtClean="0"/>
              <a:pPr/>
              <a:t>9</a:t>
            </a:fld>
            <a:endParaRPr lang="en-US" dirty="0"/>
          </a:p>
        </p:txBody>
      </p:sp>
      <p:pic>
        <p:nvPicPr>
          <p:cNvPr id="5" name="Picture 2" descr="Biotech food labels now in effect in U.S. - Texas Farm Bureau">
            <a:extLst>
              <a:ext uri="{FF2B5EF4-FFF2-40B4-BE49-F238E27FC236}">
                <a16:creationId xmlns:a16="http://schemas.microsoft.com/office/drawing/2014/main" id="{EC319182-939F-44E4-AE0E-CB3019780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46" r="17733"/>
          <a:stretch/>
        </p:blipFill>
        <p:spPr bwMode="auto">
          <a:xfrm>
            <a:off x="9381897" y="2169886"/>
            <a:ext cx="2189042"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54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TotalTime>
  <Words>2245</Words>
  <Application>Microsoft Office PowerPoint</Application>
  <PresentationFormat>Widescreen</PresentationFormat>
  <Paragraphs>211</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Constantia</vt:lpstr>
      <vt:lpstr>Courier New</vt:lpstr>
      <vt:lpstr>Office Theme</vt:lpstr>
      <vt:lpstr>What is the deal with bioengineered food labeling?</vt:lpstr>
      <vt:lpstr>WHAT IS A BIOENGINEERED FOOD?</vt:lpstr>
      <vt:lpstr>WHERE HAVE WE COME FROM?</vt:lpstr>
      <vt:lpstr>WHERE HAVE WE COME FROM? (Continued)</vt:lpstr>
      <vt:lpstr>SO, WHY ARE WE TALKING ABOUT THIS TODAY?</vt:lpstr>
      <vt:lpstr>SO, WHAT DOES THIS MEAN TO ME?</vt:lpstr>
      <vt:lpstr>DO I QUALIFY FOR AN EXEMPTION?</vt:lpstr>
      <vt:lpstr>I’M NOT EXEMPT – WHAT NOW?</vt:lpstr>
      <vt:lpstr>WHAT MUST THE DISCLOSURE LOOK LIKE?</vt:lpstr>
      <vt:lpstr>WHAT MUST THE DISCLOSURE LOOK LIKE? (Continued)</vt:lpstr>
      <vt:lpstr>TEXT DISCLOSURES</vt:lpstr>
      <vt:lpstr>SYMBOL DISCLOSURE</vt:lpstr>
      <vt:lpstr>ELECTRONIC OR DIGITAL LINK DISCLOSURE</vt:lpstr>
      <vt:lpstr>DISCLOSURE FOR SMALL FOOD MANUFACTURERS</vt:lpstr>
      <vt:lpstr>BULK CONTAINERS</vt:lpstr>
      <vt:lpstr>SMALL AND VERY SMALL PACKAGES</vt:lpstr>
      <vt:lpstr>WHAT FOODS ARE ON THE LIST?</vt:lpstr>
      <vt:lpstr>WHAT FOODS ARE ON THE LIST? (Continued)</vt:lpstr>
      <vt:lpstr>VOLUNTARY DISCLOSURE</vt:lpstr>
      <vt:lpstr>VOLUNTARY DISCLOSURE (Continued)</vt:lpstr>
      <vt:lpstr>WHAT ABOUT DETECTABILITY?</vt:lpstr>
      <vt:lpstr>ANALYTICAL TESTING</vt:lpstr>
      <vt:lpstr>ANALYTICAL TESTING (Continued)</vt:lpstr>
      <vt:lpstr>PUTTING IT ALL TOGETHER</vt:lpstr>
      <vt:lpstr>DOCUMENT, DOCUMENT, DOCUMENT</vt:lpstr>
      <vt:lpstr>DOCUMENT, DOCUMENT, DOCUMENT (Continued)</vt:lpstr>
      <vt:lpstr>PETITIONS</vt:lpstr>
      <vt:lpstr>SO, WHAT’S NEXT?</vt:lpstr>
      <vt:lpstr>HOW TO REACH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deal with bioengineered food labeling?</dc:title>
  <dc:creator>joanne mcclearn</dc:creator>
  <cp:lastModifiedBy>Jennifer Allen</cp:lastModifiedBy>
  <cp:revision>1</cp:revision>
  <dcterms:created xsi:type="dcterms:W3CDTF">2022-01-13T00:02:23Z</dcterms:created>
  <dcterms:modified xsi:type="dcterms:W3CDTF">2022-10-01T17:39:09Z</dcterms:modified>
</cp:coreProperties>
</file>